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Garamond" panose="02020404030301010803" pitchFamily="18"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ECED758-ECA6-41CA-BD84-5679310C0B34}">
  <a:tblStyle styleId="{5ECED758-ECA6-41CA-BD84-5679310C0B34}" styleName="Table_0">
    <a:wholeTbl>
      <a:tcTxStyle>
        <a:font>
          <a:latin typeface="Arial"/>
          <a:ea typeface="Arial"/>
          <a:cs typeface="Arial"/>
        </a:font>
        <a:srgbClr val="000000"/>
      </a:tcTxStyle>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2" d="100"/>
          <a:sy n="22" d="100"/>
        </p:scale>
        <p:origin x="1779"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wrap="square" lIns="91425" tIns="91425" rIns="91425" bIns="91425" anchor="t" anchorCtr="0"/>
          <a:lstStyle>
            <a:lvl1pPr marL="0" marR="0" lvl="0" indent="0" algn="l" rtl="0">
              <a:spcBef>
                <a:spcPts val="0"/>
              </a:spcBef>
              <a:buSzPts val="1400"/>
              <a:buNone/>
              <a:defRPr sz="1200" b="0" i="0" u="none" strike="noStrike" cap="none">
                <a:solidFill>
                  <a:schemeClr val="dk1"/>
                </a:solidFill>
                <a:latin typeface="Calibri"/>
                <a:ea typeface="Calibri"/>
                <a:cs typeface="Calibri"/>
                <a:sym typeface="Calibri"/>
              </a:defRPr>
            </a:lvl1pPr>
            <a:lvl2pPr marL="2194560" marR="0" lvl="1" indent="0" algn="l" rtl="0">
              <a:spcBef>
                <a:spcPts val="0"/>
              </a:spcBef>
              <a:buSzPts val="1400"/>
              <a:buNone/>
              <a:defRPr sz="8600" b="0" i="0" u="none" strike="noStrike" cap="none">
                <a:solidFill>
                  <a:schemeClr val="dk1"/>
                </a:solidFill>
                <a:latin typeface="Calibri"/>
                <a:ea typeface="Calibri"/>
                <a:cs typeface="Calibri"/>
                <a:sym typeface="Calibri"/>
              </a:defRPr>
            </a:lvl2pPr>
            <a:lvl3pPr marL="4389120" marR="0" lvl="2" indent="0" algn="l" rtl="0">
              <a:spcBef>
                <a:spcPts val="0"/>
              </a:spcBef>
              <a:buSzPts val="1400"/>
              <a:buNone/>
              <a:defRPr sz="8600" b="0" i="0" u="none" strike="noStrike" cap="none">
                <a:solidFill>
                  <a:schemeClr val="dk1"/>
                </a:solidFill>
                <a:latin typeface="Calibri"/>
                <a:ea typeface="Calibri"/>
                <a:cs typeface="Calibri"/>
                <a:sym typeface="Calibri"/>
              </a:defRPr>
            </a:lvl3pPr>
            <a:lvl4pPr marL="6583680" marR="0" lvl="3" indent="0" algn="l" rtl="0">
              <a:spcBef>
                <a:spcPts val="0"/>
              </a:spcBef>
              <a:buSzPts val="1400"/>
              <a:buNone/>
              <a:defRPr sz="8600" b="0" i="0" u="none" strike="noStrike" cap="none">
                <a:solidFill>
                  <a:schemeClr val="dk1"/>
                </a:solidFill>
                <a:latin typeface="Calibri"/>
                <a:ea typeface="Calibri"/>
                <a:cs typeface="Calibri"/>
                <a:sym typeface="Calibri"/>
              </a:defRPr>
            </a:lvl4pPr>
            <a:lvl5pPr marL="8778240" marR="0" lvl="4" indent="0" algn="l" rtl="0">
              <a:spcBef>
                <a:spcPts val="0"/>
              </a:spcBef>
              <a:buSzPts val="1400"/>
              <a:buNone/>
              <a:defRPr sz="8600" b="0" i="0" u="none" strike="noStrike" cap="none">
                <a:solidFill>
                  <a:schemeClr val="dk1"/>
                </a:solidFill>
                <a:latin typeface="Calibri"/>
                <a:ea typeface="Calibri"/>
                <a:cs typeface="Calibri"/>
                <a:sym typeface="Calibri"/>
              </a:defRPr>
            </a:lvl5pPr>
            <a:lvl6pPr marL="10972800" marR="0" lvl="5" indent="0" algn="l" rtl="0">
              <a:spcBef>
                <a:spcPts val="0"/>
              </a:spcBef>
              <a:buSzPts val="1400"/>
              <a:buNone/>
              <a:defRPr sz="8600" b="0" i="0" u="none" strike="noStrike" cap="none">
                <a:solidFill>
                  <a:schemeClr val="dk1"/>
                </a:solidFill>
                <a:latin typeface="Calibri"/>
                <a:ea typeface="Calibri"/>
                <a:cs typeface="Calibri"/>
                <a:sym typeface="Calibri"/>
              </a:defRPr>
            </a:lvl6pPr>
            <a:lvl7pPr marL="13167361" marR="0" lvl="6" indent="0" algn="l" rtl="0">
              <a:spcBef>
                <a:spcPts val="0"/>
              </a:spcBef>
              <a:buSzPts val="1400"/>
              <a:buNone/>
              <a:defRPr sz="8600" b="0" i="0" u="none" strike="noStrike" cap="none">
                <a:solidFill>
                  <a:schemeClr val="dk1"/>
                </a:solidFill>
                <a:latin typeface="Calibri"/>
                <a:ea typeface="Calibri"/>
                <a:cs typeface="Calibri"/>
                <a:sym typeface="Calibri"/>
              </a:defRPr>
            </a:lvl7pPr>
            <a:lvl8pPr marL="15361920" marR="0" lvl="7" indent="0" algn="l" rtl="0">
              <a:spcBef>
                <a:spcPts val="0"/>
              </a:spcBef>
              <a:buSzPts val="1400"/>
              <a:buNone/>
              <a:defRPr sz="8600" b="0" i="0" u="none" strike="noStrike" cap="none">
                <a:solidFill>
                  <a:schemeClr val="dk1"/>
                </a:solidFill>
                <a:latin typeface="Calibri"/>
                <a:ea typeface="Calibri"/>
                <a:cs typeface="Calibri"/>
                <a:sym typeface="Calibri"/>
              </a:defRPr>
            </a:lvl8pPr>
            <a:lvl9pPr marL="17556480" marR="0" lvl="8" indent="0" algn="l" rtl="0">
              <a:spcBef>
                <a:spcPts val="0"/>
              </a:spcBef>
              <a:buSzPts val="1400"/>
              <a:buNone/>
              <a:defRPr sz="86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wrap="square" lIns="91425" tIns="91425" rIns="91425" bIns="91425" anchor="t" anchorCtr="0"/>
          <a:lstStyle>
            <a:lvl1pPr marL="0" marR="0" lvl="0" indent="0" algn="r" rtl="0">
              <a:spcBef>
                <a:spcPts val="0"/>
              </a:spcBef>
              <a:buSzPts val="1400"/>
              <a:buNone/>
              <a:defRPr sz="1200" b="0" i="0" u="none" strike="noStrike" cap="none">
                <a:solidFill>
                  <a:schemeClr val="dk1"/>
                </a:solidFill>
                <a:latin typeface="Calibri"/>
                <a:ea typeface="Calibri"/>
                <a:cs typeface="Calibri"/>
                <a:sym typeface="Calibri"/>
              </a:defRPr>
            </a:lvl1pPr>
            <a:lvl2pPr marL="2194560" marR="0" lvl="1" indent="0" algn="l" rtl="0">
              <a:spcBef>
                <a:spcPts val="0"/>
              </a:spcBef>
              <a:buSzPts val="1400"/>
              <a:buNone/>
              <a:defRPr sz="8600" b="0" i="0" u="none" strike="noStrike" cap="none">
                <a:solidFill>
                  <a:schemeClr val="dk1"/>
                </a:solidFill>
                <a:latin typeface="Calibri"/>
                <a:ea typeface="Calibri"/>
                <a:cs typeface="Calibri"/>
                <a:sym typeface="Calibri"/>
              </a:defRPr>
            </a:lvl2pPr>
            <a:lvl3pPr marL="4389120" marR="0" lvl="2" indent="0" algn="l" rtl="0">
              <a:spcBef>
                <a:spcPts val="0"/>
              </a:spcBef>
              <a:buSzPts val="1400"/>
              <a:buNone/>
              <a:defRPr sz="8600" b="0" i="0" u="none" strike="noStrike" cap="none">
                <a:solidFill>
                  <a:schemeClr val="dk1"/>
                </a:solidFill>
                <a:latin typeface="Calibri"/>
                <a:ea typeface="Calibri"/>
                <a:cs typeface="Calibri"/>
                <a:sym typeface="Calibri"/>
              </a:defRPr>
            </a:lvl3pPr>
            <a:lvl4pPr marL="6583680" marR="0" lvl="3" indent="0" algn="l" rtl="0">
              <a:spcBef>
                <a:spcPts val="0"/>
              </a:spcBef>
              <a:buSzPts val="1400"/>
              <a:buNone/>
              <a:defRPr sz="8600" b="0" i="0" u="none" strike="noStrike" cap="none">
                <a:solidFill>
                  <a:schemeClr val="dk1"/>
                </a:solidFill>
                <a:latin typeface="Calibri"/>
                <a:ea typeface="Calibri"/>
                <a:cs typeface="Calibri"/>
                <a:sym typeface="Calibri"/>
              </a:defRPr>
            </a:lvl4pPr>
            <a:lvl5pPr marL="8778240" marR="0" lvl="4" indent="0" algn="l" rtl="0">
              <a:spcBef>
                <a:spcPts val="0"/>
              </a:spcBef>
              <a:buSzPts val="1400"/>
              <a:buNone/>
              <a:defRPr sz="8600" b="0" i="0" u="none" strike="noStrike" cap="none">
                <a:solidFill>
                  <a:schemeClr val="dk1"/>
                </a:solidFill>
                <a:latin typeface="Calibri"/>
                <a:ea typeface="Calibri"/>
                <a:cs typeface="Calibri"/>
                <a:sym typeface="Calibri"/>
              </a:defRPr>
            </a:lvl5pPr>
            <a:lvl6pPr marL="10972800" marR="0" lvl="5" indent="0" algn="l" rtl="0">
              <a:spcBef>
                <a:spcPts val="0"/>
              </a:spcBef>
              <a:buSzPts val="1400"/>
              <a:buNone/>
              <a:defRPr sz="8600" b="0" i="0" u="none" strike="noStrike" cap="none">
                <a:solidFill>
                  <a:schemeClr val="dk1"/>
                </a:solidFill>
                <a:latin typeface="Calibri"/>
                <a:ea typeface="Calibri"/>
                <a:cs typeface="Calibri"/>
                <a:sym typeface="Calibri"/>
              </a:defRPr>
            </a:lvl6pPr>
            <a:lvl7pPr marL="13167361" marR="0" lvl="6" indent="0" algn="l" rtl="0">
              <a:spcBef>
                <a:spcPts val="0"/>
              </a:spcBef>
              <a:buSzPts val="1400"/>
              <a:buNone/>
              <a:defRPr sz="8600" b="0" i="0" u="none" strike="noStrike" cap="none">
                <a:solidFill>
                  <a:schemeClr val="dk1"/>
                </a:solidFill>
                <a:latin typeface="Calibri"/>
                <a:ea typeface="Calibri"/>
                <a:cs typeface="Calibri"/>
                <a:sym typeface="Calibri"/>
              </a:defRPr>
            </a:lvl7pPr>
            <a:lvl8pPr marL="15361920" marR="0" lvl="7" indent="0" algn="l" rtl="0">
              <a:spcBef>
                <a:spcPts val="0"/>
              </a:spcBef>
              <a:buSzPts val="1400"/>
              <a:buNone/>
              <a:defRPr sz="8600" b="0" i="0" u="none" strike="noStrike" cap="none">
                <a:solidFill>
                  <a:schemeClr val="dk1"/>
                </a:solidFill>
                <a:latin typeface="Calibri"/>
                <a:ea typeface="Calibri"/>
                <a:cs typeface="Calibri"/>
                <a:sym typeface="Calibri"/>
              </a:defRPr>
            </a:lvl8pPr>
            <a:lvl9pPr marL="17556480" marR="0" lvl="8" indent="0" algn="l" rtl="0">
              <a:spcBef>
                <a:spcPts val="0"/>
              </a:spcBef>
              <a:buSzPts val="1400"/>
              <a:buNone/>
              <a:defRPr sz="86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0" algn="l" rtl="0">
              <a:spcBef>
                <a:spcPts val="0"/>
              </a:spcBef>
              <a:buSzPts val="1400"/>
              <a:buNone/>
              <a:defRPr sz="5800" b="0" i="0" u="none" strike="noStrike" cap="none">
                <a:solidFill>
                  <a:schemeClr val="dk1"/>
                </a:solidFill>
                <a:latin typeface="Calibri"/>
                <a:ea typeface="Calibri"/>
                <a:cs typeface="Calibri"/>
                <a:sym typeface="Calibri"/>
              </a:defRPr>
            </a:lvl1pPr>
            <a:lvl2pPr marL="2194560" marR="0" lvl="1" indent="0" algn="l" rtl="0">
              <a:spcBef>
                <a:spcPts val="0"/>
              </a:spcBef>
              <a:buSzPts val="1400"/>
              <a:buNone/>
              <a:defRPr sz="5800" b="0" i="0" u="none" strike="noStrike" cap="none">
                <a:solidFill>
                  <a:schemeClr val="dk1"/>
                </a:solidFill>
                <a:latin typeface="Calibri"/>
                <a:ea typeface="Calibri"/>
                <a:cs typeface="Calibri"/>
                <a:sym typeface="Calibri"/>
              </a:defRPr>
            </a:lvl2pPr>
            <a:lvl3pPr marL="4389120" marR="0" lvl="2" indent="0" algn="l" rtl="0">
              <a:spcBef>
                <a:spcPts val="0"/>
              </a:spcBef>
              <a:buSzPts val="1400"/>
              <a:buNone/>
              <a:defRPr sz="5800" b="0" i="0" u="none" strike="noStrike" cap="none">
                <a:solidFill>
                  <a:schemeClr val="dk1"/>
                </a:solidFill>
                <a:latin typeface="Calibri"/>
                <a:ea typeface="Calibri"/>
                <a:cs typeface="Calibri"/>
                <a:sym typeface="Calibri"/>
              </a:defRPr>
            </a:lvl3pPr>
            <a:lvl4pPr marL="6583680" marR="0" lvl="3" indent="0" algn="l" rtl="0">
              <a:spcBef>
                <a:spcPts val="0"/>
              </a:spcBef>
              <a:buSzPts val="1400"/>
              <a:buNone/>
              <a:defRPr sz="5800" b="0" i="0" u="none" strike="noStrike" cap="none">
                <a:solidFill>
                  <a:schemeClr val="dk1"/>
                </a:solidFill>
                <a:latin typeface="Calibri"/>
                <a:ea typeface="Calibri"/>
                <a:cs typeface="Calibri"/>
                <a:sym typeface="Calibri"/>
              </a:defRPr>
            </a:lvl4pPr>
            <a:lvl5pPr marL="8778240" marR="0" lvl="4" indent="0" algn="l" rtl="0">
              <a:spcBef>
                <a:spcPts val="0"/>
              </a:spcBef>
              <a:buSzPts val="1400"/>
              <a:buNone/>
              <a:defRPr sz="5800" b="0" i="0" u="none" strike="noStrike" cap="none">
                <a:solidFill>
                  <a:schemeClr val="dk1"/>
                </a:solidFill>
                <a:latin typeface="Calibri"/>
                <a:ea typeface="Calibri"/>
                <a:cs typeface="Calibri"/>
                <a:sym typeface="Calibri"/>
              </a:defRPr>
            </a:lvl5pPr>
            <a:lvl6pPr marL="10972800" marR="0" lvl="5" indent="0" algn="l" rtl="0">
              <a:spcBef>
                <a:spcPts val="0"/>
              </a:spcBef>
              <a:buSzPts val="1400"/>
              <a:buNone/>
              <a:defRPr sz="5800" b="0" i="0" u="none" strike="noStrike" cap="none">
                <a:solidFill>
                  <a:schemeClr val="dk1"/>
                </a:solidFill>
                <a:latin typeface="Calibri"/>
                <a:ea typeface="Calibri"/>
                <a:cs typeface="Calibri"/>
                <a:sym typeface="Calibri"/>
              </a:defRPr>
            </a:lvl6pPr>
            <a:lvl7pPr marL="13167361" marR="0" lvl="6" indent="0" algn="l" rtl="0">
              <a:spcBef>
                <a:spcPts val="0"/>
              </a:spcBef>
              <a:buSzPts val="1400"/>
              <a:buNone/>
              <a:defRPr sz="5800" b="0" i="0" u="none" strike="noStrike" cap="none">
                <a:solidFill>
                  <a:schemeClr val="dk1"/>
                </a:solidFill>
                <a:latin typeface="Calibri"/>
                <a:ea typeface="Calibri"/>
                <a:cs typeface="Calibri"/>
                <a:sym typeface="Calibri"/>
              </a:defRPr>
            </a:lvl7pPr>
            <a:lvl8pPr marL="15361920" marR="0" lvl="7" indent="0" algn="l" rtl="0">
              <a:spcBef>
                <a:spcPts val="0"/>
              </a:spcBef>
              <a:buSzPts val="1400"/>
              <a:buNone/>
              <a:defRPr sz="5800" b="0" i="0" u="none" strike="noStrike" cap="none">
                <a:solidFill>
                  <a:schemeClr val="dk1"/>
                </a:solidFill>
                <a:latin typeface="Calibri"/>
                <a:ea typeface="Calibri"/>
                <a:cs typeface="Calibri"/>
                <a:sym typeface="Calibri"/>
              </a:defRPr>
            </a:lvl8pPr>
            <a:lvl9pPr marL="17556480" marR="0" lvl="8" indent="0" algn="l" rtl="0">
              <a:spcBef>
                <a:spcPts val="0"/>
              </a:spcBef>
              <a:buSzPts val="1400"/>
              <a:buNone/>
              <a:defRPr sz="58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wrap="square" lIns="91425" tIns="91425" rIns="91425" bIns="91425" anchor="b" anchorCtr="0"/>
          <a:lstStyle>
            <a:lvl1pPr marL="0" marR="0" lvl="0" indent="0" algn="l" rtl="0">
              <a:spcBef>
                <a:spcPts val="0"/>
              </a:spcBef>
              <a:buSzPts val="1400"/>
              <a:buNone/>
              <a:defRPr sz="1200" b="0" i="0" u="none" strike="noStrike" cap="none">
                <a:solidFill>
                  <a:schemeClr val="dk1"/>
                </a:solidFill>
                <a:latin typeface="Calibri"/>
                <a:ea typeface="Calibri"/>
                <a:cs typeface="Calibri"/>
                <a:sym typeface="Calibri"/>
              </a:defRPr>
            </a:lvl1pPr>
            <a:lvl2pPr marL="2194560" marR="0" lvl="1" indent="0" algn="l" rtl="0">
              <a:spcBef>
                <a:spcPts val="0"/>
              </a:spcBef>
              <a:buSzPts val="1400"/>
              <a:buNone/>
              <a:defRPr sz="8600" b="0" i="0" u="none" strike="noStrike" cap="none">
                <a:solidFill>
                  <a:schemeClr val="dk1"/>
                </a:solidFill>
                <a:latin typeface="Calibri"/>
                <a:ea typeface="Calibri"/>
                <a:cs typeface="Calibri"/>
                <a:sym typeface="Calibri"/>
              </a:defRPr>
            </a:lvl2pPr>
            <a:lvl3pPr marL="4389120" marR="0" lvl="2" indent="0" algn="l" rtl="0">
              <a:spcBef>
                <a:spcPts val="0"/>
              </a:spcBef>
              <a:buSzPts val="1400"/>
              <a:buNone/>
              <a:defRPr sz="8600" b="0" i="0" u="none" strike="noStrike" cap="none">
                <a:solidFill>
                  <a:schemeClr val="dk1"/>
                </a:solidFill>
                <a:latin typeface="Calibri"/>
                <a:ea typeface="Calibri"/>
                <a:cs typeface="Calibri"/>
                <a:sym typeface="Calibri"/>
              </a:defRPr>
            </a:lvl3pPr>
            <a:lvl4pPr marL="6583680" marR="0" lvl="3" indent="0" algn="l" rtl="0">
              <a:spcBef>
                <a:spcPts val="0"/>
              </a:spcBef>
              <a:buSzPts val="1400"/>
              <a:buNone/>
              <a:defRPr sz="8600" b="0" i="0" u="none" strike="noStrike" cap="none">
                <a:solidFill>
                  <a:schemeClr val="dk1"/>
                </a:solidFill>
                <a:latin typeface="Calibri"/>
                <a:ea typeface="Calibri"/>
                <a:cs typeface="Calibri"/>
                <a:sym typeface="Calibri"/>
              </a:defRPr>
            </a:lvl4pPr>
            <a:lvl5pPr marL="8778240" marR="0" lvl="4" indent="0" algn="l" rtl="0">
              <a:spcBef>
                <a:spcPts val="0"/>
              </a:spcBef>
              <a:buSzPts val="1400"/>
              <a:buNone/>
              <a:defRPr sz="8600" b="0" i="0" u="none" strike="noStrike" cap="none">
                <a:solidFill>
                  <a:schemeClr val="dk1"/>
                </a:solidFill>
                <a:latin typeface="Calibri"/>
                <a:ea typeface="Calibri"/>
                <a:cs typeface="Calibri"/>
                <a:sym typeface="Calibri"/>
              </a:defRPr>
            </a:lvl5pPr>
            <a:lvl6pPr marL="10972800" marR="0" lvl="5" indent="0" algn="l" rtl="0">
              <a:spcBef>
                <a:spcPts val="0"/>
              </a:spcBef>
              <a:buSzPts val="1400"/>
              <a:buNone/>
              <a:defRPr sz="8600" b="0" i="0" u="none" strike="noStrike" cap="none">
                <a:solidFill>
                  <a:schemeClr val="dk1"/>
                </a:solidFill>
                <a:latin typeface="Calibri"/>
                <a:ea typeface="Calibri"/>
                <a:cs typeface="Calibri"/>
                <a:sym typeface="Calibri"/>
              </a:defRPr>
            </a:lvl6pPr>
            <a:lvl7pPr marL="13167361" marR="0" lvl="6" indent="0" algn="l" rtl="0">
              <a:spcBef>
                <a:spcPts val="0"/>
              </a:spcBef>
              <a:buSzPts val="1400"/>
              <a:buNone/>
              <a:defRPr sz="8600" b="0" i="0" u="none" strike="noStrike" cap="none">
                <a:solidFill>
                  <a:schemeClr val="dk1"/>
                </a:solidFill>
                <a:latin typeface="Calibri"/>
                <a:ea typeface="Calibri"/>
                <a:cs typeface="Calibri"/>
                <a:sym typeface="Calibri"/>
              </a:defRPr>
            </a:lvl7pPr>
            <a:lvl8pPr marL="15361920" marR="0" lvl="7" indent="0" algn="l" rtl="0">
              <a:spcBef>
                <a:spcPts val="0"/>
              </a:spcBef>
              <a:buSzPts val="1400"/>
              <a:buNone/>
              <a:defRPr sz="8600" b="0" i="0" u="none" strike="noStrike" cap="none">
                <a:solidFill>
                  <a:schemeClr val="dk1"/>
                </a:solidFill>
                <a:latin typeface="Calibri"/>
                <a:ea typeface="Calibri"/>
                <a:cs typeface="Calibri"/>
                <a:sym typeface="Calibri"/>
              </a:defRPr>
            </a:lvl8pPr>
            <a:lvl9pPr marL="17556480" marR="0" lvl="8" indent="0" algn="l" rtl="0">
              <a:spcBef>
                <a:spcPts val="0"/>
              </a:spcBef>
              <a:buSzPts val="1400"/>
              <a:buNone/>
              <a:defRPr sz="86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6" name="Shape 56"/>
          <p:cNvSpPr txBox="1">
            <a:spLocks noGrp="1"/>
          </p:cNvSpPr>
          <p:nvPr>
            <p:ph type="body" idx="1"/>
          </p:nvPr>
        </p:nvSpPr>
        <p:spPr>
          <a:xfrm>
            <a:off x="685800" y="4343400"/>
            <a:ext cx="5486400" cy="4114800"/>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5800" b="0" i="0" u="none" strike="noStrike" cap="none">
              <a:solidFill>
                <a:schemeClr val="dk1"/>
              </a:solidFill>
              <a:latin typeface="Calibri"/>
              <a:ea typeface="Calibri"/>
              <a:cs typeface="Calibri"/>
              <a:sym typeface="Calibri"/>
            </a:endParaRPr>
          </a:p>
        </p:txBody>
      </p:sp>
      <p:sp>
        <p:nvSpPr>
          <p:cNvPr id="57" name="Shape 57"/>
          <p:cNvSpPr txBox="1">
            <a:spLocks noGrp="1"/>
          </p:cNvSpPr>
          <p:nvPr>
            <p:ph type="sldNum" idx="12"/>
          </p:nvPr>
        </p:nvSpPr>
        <p:spPr>
          <a:xfrm>
            <a:off x="3884613" y="8685213"/>
            <a:ext cx="2971800" cy="4572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Calibri"/>
                <a:ea typeface="Calibri"/>
                <a:cs typeface="Calibri"/>
                <a:sym typeface="Calibri"/>
              </a:rPr>
              <a:t>1</a:t>
            </a:fld>
            <a:endParaRPr lang="en-US"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1496200" y="4765280"/>
            <a:ext cx="40899000" cy="13136700"/>
          </a:xfrm>
          <a:prstGeom prst="rect">
            <a:avLst/>
          </a:prstGeom>
        </p:spPr>
        <p:txBody>
          <a:bodyPr wrap="square" lIns="487600" tIns="487600" rIns="487600" bIns="487600" anchor="b" anchorCtr="0"/>
          <a:lstStyle>
            <a:lvl1pPr lvl="0" algn="ctr">
              <a:spcBef>
                <a:spcPts val="0"/>
              </a:spcBef>
              <a:buSzPts val="27700"/>
              <a:buNone/>
              <a:defRPr sz="27700"/>
            </a:lvl1pPr>
            <a:lvl2pPr lvl="1" algn="ctr">
              <a:spcBef>
                <a:spcPts val="0"/>
              </a:spcBef>
              <a:buSzPts val="27700"/>
              <a:buNone/>
              <a:defRPr sz="27700"/>
            </a:lvl2pPr>
            <a:lvl3pPr lvl="2" algn="ctr">
              <a:spcBef>
                <a:spcPts val="0"/>
              </a:spcBef>
              <a:buSzPts val="27700"/>
              <a:buNone/>
              <a:defRPr sz="27700"/>
            </a:lvl3pPr>
            <a:lvl4pPr lvl="3" algn="ctr">
              <a:spcBef>
                <a:spcPts val="0"/>
              </a:spcBef>
              <a:buSzPts val="27700"/>
              <a:buNone/>
              <a:defRPr sz="27700"/>
            </a:lvl4pPr>
            <a:lvl5pPr lvl="4" algn="ctr">
              <a:spcBef>
                <a:spcPts val="0"/>
              </a:spcBef>
              <a:buSzPts val="27700"/>
              <a:buNone/>
              <a:defRPr sz="27700"/>
            </a:lvl5pPr>
            <a:lvl6pPr lvl="5" algn="ctr">
              <a:spcBef>
                <a:spcPts val="0"/>
              </a:spcBef>
              <a:buSzPts val="27700"/>
              <a:buNone/>
              <a:defRPr sz="27700"/>
            </a:lvl6pPr>
            <a:lvl7pPr lvl="6" algn="ctr">
              <a:spcBef>
                <a:spcPts val="0"/>
              </a:spcBef>
              <a:buSzPts val="27700"/>
              <a:buNone/>
              <a:defRPr sz="27700"/>
            </a:lvl7pPr>
            <a:lvl8pPr lvl="7" algn="ctr">
              <a:spcBef>
                <a:spcPts val="0"/>
              </a:spcBef>
              <a:buSzPts val="27700"/>
              <a:buNone/>
              <a:defRPr sz="27700"/>
            </a:lvl8pPr>
            <a:lvl9pPr lvl="8" algn="ctr">
              <a:spcBef>
                <a:spcPts val="0"/>
              </a:spcBef>
              <a:buSzPts val="27700"/>
              <a:buNone/>
              <a:defRPr sz="27700"/>
            </a:lvl9pPr>
          </a:lstStyle>
          <a:p>
            <a:endParaRPr/>
          </a:p>
        </p:txBody>
      </p:sp>
      <p:sp>
        <p:nvSpPr>
          <p:cNvPr id="15" name="Shape 15"/>
          <p:cNvSpPr txBox="1">
            <a:spLocks noGrp="1"/>
          </p:cNvSpPr>
          <p:nvPr>
            <p:ph type="subTitle" idx="1"/>
          </p:nvPr>
        </p:nvSpPr>
        <p:spPr>
          <a:xfrm>
            <a:off x="1496160" y="18138400"/>
            <a:ext cx="40899000" cy="5072700"/>
          </a:xfrm>
          <a:prstGeom prst="rect">
            <a:avLst/>
          </a:prstGeom>
        </p:spPr>
        <p:txBody>
          <a:bodyPr wrap="square" lIns="487600" tIns="487600" rIns="487600" bIns="487600" anchor="t" anchorCtr="0"/>
          <a:lstStyle>
            <a:lvl1pPr lvl="0" algn="ctr">
              <a:lnSpc>
                <a:spcPct val="100000"/>
              </a:lnSpc>
              <a:spcBef>
                <a:spcPts val="0"/>
              </a:spcBef>
              <a:spcAft>
                <a:spcPts val="0"/>
              </a:spcAft>
              <a:buSzPts val="14900"/>
              <a:buNone/>
              <a:defRPr sz="14900"/>
            </a:lvl1pPr>
            <a:lvl2pPr lvl="1" algn="ctr">
              <a:lnSpc>
                <a:spcPct val="100000"/>
              </a:lnSpc>
              <a:spcBef>
                <a:spcPts val="0"/>
              </a:spcBef>
              <a:spcAft>
                <a:spcPts val="0"/>
              </a:spcAft>
              <a:buSzPts val="14900"/>
              <a:buNone/>
              <a:defRPr sz="14900"/>
            </a:lvl2pPr>
            <a:lvl3pPr lvl="2" algn="ctr">
              <a:lnSpc>
                <a:spcPct val="100000"/>
              </a:lnSpc>
              <a:spcBef>
                <a:spcPts val="0"/>
              </a:spcBef>
              <a:spcAft>
                <a:spcPts val="0"/>
              </a:spcAft>
              <a:buSzPts val="14900"/>
              <a:buNone/>
              <a:defRPr sz="14900"/>
            </a:lvl3pPr>
            <a:lvl4pPr lvl="3" algn="ctr">
              <a:lnSpc>
                <a:spcPct val="100000"/>
              </a:lnSpc>
              <a:spcBef>
                <a:spcPts val="0"/>
              </a:spcBef>
              <a:spcAft>
                <a:spcPts val="0"/>
              </a:spcAft>
              <a:buSzPts val="14900"/>
              <a:buNone/>
              <a:defRPr sz="14900"/>
            </a:lvl4pPr>
            <a:lvl5pPr lvl="4" algn="ctr">
              <a:lnSpc>
                <a:spcPct val="100000"/>
              </a:lnSpc>
              <a:spcBef>
                <a:spcPts val="0"/>
              </a:spcBef>
              <a:spcAft>
                <a:spcPts val="0"/>
              </a:spcAft>
              <a:buSzPts val="14900"/>
              <a:buNone/>
              <a:defRPr sz="14900"/>
            </a:lvl5pPr>
            <a:lvl6pPr lvl="5" algn="ctr">
              <a:lnSpc>
                <a:spcPct val="100000"/>
              </a:lnSpc>
              <a:spcBef>
                <a:spcPts val="0"/>
              </a:spcBef>
              <a:spcAft>
                <a:spcPts val="0"/>
              </a:spcAft>
              <a:buSzPts val="14900"/>
              <a:buNone/>
              <a:defRPr sz="14900"/>
            </a:lvl6pPr>
            <a:lvl7pPr lvl="6" algn="ctr">
              <a:lnSpc>
                <a:spcPct val="100000"/>
              </a:lnSpc>
              <a:spcBef>
                <a:spcPts val="0"/>
              </a:spcBef>
              <a:spcAft>
                <a:spcPts val="0"/>
              </a:spcAft>
              <a:buSzPts val="14900"/>
              <a:buNone/>
              <a:defRPr sz="14900"/>
            </a:lvl7pPr>
            <a:lvl8pPr lvl="7" algn="ctr">
              <a:lnSpc>
                <a:spcPct val="100000"/>
              </a:lnSpc>
              <a:spcBef>
                <a:spcPts val="0"/>
              </a:spcBef>
              <a:spcAft>
                <a:spcPts val="0"/>
              </a:spcAft>
              <a:buSzPts val="14900"/>
              <a:buNone/>
              <a:defRPr sz="14900"/>
            </a:lvl8pPr>
            <a:lvl9pPr lvl="8" algn="ctr">
              <a:lnSpc>
                <a:spcPct val="100000"/>
              </a:lnSpc>
              <a:spcBef>
                <a:spcPts val="0"/>
              </a:spcBef>
              <a:spcAft>
                <a:spcPts val="0"/>
              </a:spcAft>
              <a:buSzPts val="14900"/>
              <a:buNone/>
              <a:defRPr sz="14900"/>
            </a:lvl9pPr>
          </a:lstStyle>
          <a:p>
            <a:endParaRPr/>
          </a:p>
        </p:txBody>
      </p:sp>
      <p:sp>
        <p:nvSpPr>
          <p:cNvPr id="16" name="Shape 16"/>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1496160" y="7079200"/>
            <a:ext cx="40899000" cy="12566400"/>
          </a:xfrm>
          <a:prstGeom prst="rect">
            <a:avLst/>
          </a:prstGeom>
        </p:spPr>
        <p:txBody>
          <a:bodyPr wrap="square" lIns="487600" tIns="487600" rIns="487600" bIns="487600" anchor="b" anchorCtr="0"/>
          <a:lstStyle>
            <a:lvl1pPr lvl="0" algn="ctr">
              <a:spcBef>
                <a:spcPts val="0"/>
              </a:spcBef>
              <a:buSzPts val="64000"/>
              <a:buNone/>
              <a:defRPr sz="64000"/>
            </a:lvl1pPr>
            <a:lvl2pPr lvl="1" algn="ctr">
              <a:spcBef>
                <a:spcPts val="0"/>
              </a:spcBef>
              <a:buSzPts val="64000"/>
              <a:buNone/>
              <a:defRPr sz="64000"/>
            </a:lvl2pPr>
            <a:lvl3pPr lvl="2" algn="ctr">
              <a:spcBef>
                <a:spcPts val="0"/>
              </a:spcBef>
              <a:buSzPts val="64000"/>
              <a:buNone/>
              <a:defRPr sz="64000"/>
            </a:lvl3pPr>
            <a:lvl4pPr lvl="3" algn="ctr">
              <a:spcBef>
                <a:spcPts val="0"/>
              </a:spcBef>
              <a:buSzPts val="64000"/>
              <a:buNone/>
              <a:defRPr sz="64000"/>
            </a:lvl4pPr>
            <a:lvl5pPr lvl="4" algn="ctr">
              <a:spcBef>
                <a:spcPts val="0"/>
              </a:spcBef>
              <a:buSzPts val="64000"/>
              <a:buNone/>
              <a:defRPr sz="64000"/>
            </a:lvl5pPr>
            <a:lvl6pPr lvl="5" algn="ctr">
              <a:spcBef>
                <a:spcPts val="0"/>
              </a:spcBef>
              <a:buSzPts val="64000"/>
              <a:buNone/>
              <a:defRPr sz="64000"/>
            </a:lvl6pPr>
            <a:lvl7pPr lvl="6" algn="ctr">
              <a:spcBef>
                <a:spcPts val="0"/>
              </a:spcBef>
              <a:buSzPts val="64000"/>
              <a:buNone/>
              <a:defRPr sz="64000"/>
            </a:lvl7pPr>
            <a:lvl8pPr lvl="7" algn="ctr">
              <a:spcBef>
                <a:spcPts val="0"/>
              </a:spcBef>
              <a:buSzPts val="64000"/>
              <a:buNone/>
              <a:defRPr sz="64000"/>
            </a:lvl8pPr>
            <a:lvl9pPr lvl="8" algn="ctr">
              <a:spcBef>
                <a:spcPts val="0"/>
              </a:spcBef>
              <a:buSzPts val="64000"/>
              <a:buNone/>
              <a:defRPr sz="64000"/>
            </a:lvl9pPr>
          </a:lstStyle>
          <a:p>
            <a:endParaRPr/>
          </a:p>
        </p:txBody>
      </p:sp>
      <p:sp>
        <p:nvSpPr>
          <p:cNvPr id="50" name="Shape 50"/>
          <p:cNvSpPr txBox="1">
            <a:spLocks noGrp="1"/>
          </p:cNvSpPr>
          <p:nvPr>
            <p:ph type="body" idx="1"/>
          </p:nvPr>
        </p:nvSpPr>
        <p:spPr>
          <a:xfrm>
            <a:off x="1496160" y="20174240"/>
            <a:ext cx="40899000" cy="8325000"/>
          </a:xfrm>
          <a:prstGeom prst="rect">
            <a:avLst/>
          </a:prstGeom>
        </p:spPr>
        <p:txBody>
          <a:bodyPr wrap="square" lIns="487600" tIns="487600" rIns="487600" bIns="487600" anchor="t" anchorCtr="0"/>
          <a:lstStyle>
            <a:lvl1pPr lvl="0" algn="ctr">
              <a:spcBef>
                <a:spcPts val="0"/>
              </a:spcBef>
              <a:buSzPts val="9600"/>
              <a:buChar char="●"/>
              <a:defRPr/>
            </a:lvl1pPr>
            <a:lvl2pPr lvl="1" algn="ctr">
              <a:spcBef>
                <a:spcPts val="0"/>
              </a:spcBef>
              <a:buSzPts val="7500"/>
              <a:buChar char="○"/>
              <a:defRPr/>
            </a:lvl2pPr>
            <a:lvl3pPr lvl="2" algn="ctr">
              <a:spcBef>
                <a:spcPts val="0"/>
              </a:spcBef>
              <a:buSzPts val="7500"/>
              <a:buChar char="■"/>
              <a:defRPr/>
            </a:lvl3pPr>
            <a:lvl4pPr lvl="3" algn="ctr">
              <a:spcBef>
                <a:spcPts val="0"/>
              </a:spcBef>
              <a:buSzPts val="7500"/>
              <a:buChar char="●"/>
              <a:defRPr/>
            </a:lvl4pPr>
            <a:lvl5pPr lvl="4" algn="ctr">
              <a:spcBef>
                <a:spcPts val="0"/>
              </a:spcBef>
              <a:buSzPts val="7500"/>
              <a:buChar char="○"/>
              <a:defRPr/>
            </a:lvl5pPr>
            <a:lvl6pPr lvl="5" algn="ctr">
              <a:spcBef>
                <a:spcPts val="0"/>
              </a:spcBef>
              <a:buSzPts val="7500"/>
              <a:buChar char="■"/>
              <a:defRPr/>
            </a:lvl6pPr>
            <a:lvl7pPr lvl="6" algn="ctr">
              <a:spcBef>
                <a:spcPts val="0"/>
              </a:spcBef>
              <a:buSzPts val="7500"/>
              <a:buChar char="●"/>
              <a:defRPr/>
            </a:lvl7pPr>
            <a:lvl8pPr lvl="7" algn="ctr">
              <a:spcBef>
                <a:spcPts val="0"/>
              </a:spcBef>
              <a:buSzPts val="7500"/>
              <a:buChar char="○"/>
              <a:defRPr/>
            </a:lvl8pPr>
            <a:lvl9pPr lvl="8" algn="ctr">
              <a:spcBef>
                <a:spcPts val="0"/>
              </a:spcBef>
              <a:buSzPts val="7500"/>
              <a:buChar char="■"/>
              <a:defRPr/>
            </a:lvl9pPr>
          </a:lstStyle>
          <a:p>
            <a:endParaRPr/>
          </a:p>
        </p:txBody>
      </p:sp>
      <p:sp>
        <p:nvSpPr>
          <p:cNvPr id="51" name="Shape 51"/>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2"/>
        <p:cNvGrpSpPr/>
        <p:nvPr/>
      </p:nvGrpSpPr>
      <p:grpSpPr>
        <a:xfrm>
          <a:off x="0" y="0"/>
          <a:ext cx="0" cy="0"/>
          <a:chOff x="0" y="0"/>
          <a:chExt cx="0" cy="0"/>
        </a:xfrm>
      </p:grpSpPr>
      <p:sp>
        <p:nvSpPr>
          <p:cNvPr id="53" name="Shape 53"/>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1496160" y="13765440"/>
            <a:ext cx="40899000" cy="5387400"/>
          </a:xfrm>
          <a:prstGeom prst="rect">
            <a:avLst/>
          </a:prstGeom>
        </p:spPr>
        <p:txBody>
          <a:bodyPr wrap="square" lIns="487600" tIns="487600" rIns="487600" bIns="487600" anchor="ctr" anchorCtr="0"/>
          <a:lstStyle>
            <a:lvl1pPr lvl="0" algn="ctr">
              <a:spcBef>
                <a:spcPts val="0"/>
              </a:spcBef>
              <a:buSzPts val="19200"/>
              <a:buNone/>
              <a:defRPr sz="19200"/>
            </a:lvl1pPr>
            <a:lvl2pPr lvl="1" algn="ctr">
              <a:spcBef>
                <a:spcPts val="0"/>
              </a:spcBef>
              <a:buSzPts val="19200"/>
              <a:buNone/>
              <a:defRPr sz="19200"/>
            </a:lvl2pPr>
            <a:lvl3pPr lvl="2" algn="ctr">
              <a:spcBef>
                <a:spcPts val="0"/>
              </a:spcBef>
              <a:buSzPts val="19200"/>
              <a:buNone/>
              <a:defRPr sz="19200"/>
            </a:lvl3pPr>
            <a:lvl4pPr lvl="3" algn="ctr">
              <a:spcBef>
                <a:spcPts val="0"/>
              </a:spcBef>
              <a:buSzPts val="19200"/>
              <a:buNone/>
              <a:defRPr sz="19200"/>
            </a:lvl4pPr>
            <a:lvl5pPr lvl="4" algn="ctr">
              <a:spcBef>
                <a:spcPts val="0"/>
              </a:spcBef>
              <a:buSzPts val="19200"/>
              <a:buNone/>
              <a:defRPr sz="19200"/>
            </a:lvl5pPr>
            <a:lvl6pPr lvl="5" algn="ctr">
              <a:spcBef>
                <a:spcPts val="0"/>
              </a:spcBef>
              <a:buSzPts val="19200"/>
              <a:buNone/>
              <a:defRPr sz="19200"/>
            </a:lvl6pPr>
            <a:lvl7pPr lvl="6" algn="ctr">
              <a:spcBef>
                <a:spcPts val="0"/>
              </a:spcBef>
              <a:buSzPts val="19200"/>
              <a:buNone/>
              <a:defRPr sz="19200"/>
            </a:lvl7pPr>
            <a:lvl8pPr lvl="7" algn="ctr">
              <a:spcBef>
                <a:spcPts val="0"/>
              </a:spcBef>
              <a:buSzPts val="19200"/>
              <a:buNone/>
              <a:defRPr sz="19200"/>
            </a:lvl8pPr>
            <a:lvl9pPr lvl="8" algn="ctr">
              <a:spcBef>
                <a:spcPts val="0"/>
              </a:spcBef>
              <a:buSzPts val="19200"/>
              <a:buNone/>
              <a:defRPr sz="19200"/>
            </a:lvl9pPr>
          </a:lstStyle>
          <a:p>
            <a:endParaRPr/>
          </a:p>
        </p:txBody>
      </p:sp>
      <p:sp>
        <p:nvSpPr>
          <p:cNvPr id="19" name="Shape 19"/>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1496160" y="2848160"/>
            <a:ext cx="40899000" cy="3665400"/>
          </a:xfrm>
          <a:prstGeom prst="rect">
            <a:avLst/>
          </a:prstGeom>
        </p:spPr>
        <p:txBody>
          <a:bodyPr wrap="square" lIns="487600" tIns="487600" rIns="487600" bIns="487600" anchor="t" anchorCtr="0"/>
          <a:lstStyle>
            <a:lvl1pPr lvl="0">
              <a:spcBef>
                <a:spcPts val="0"/>
              </a:spcBef>
              <a:buSzPts val="14900"/>
              <a:buNone/>
              <a:defRPr/>
            </a:lvl1pPr>
            <a:lvl2pPr lvl="1">
              <a:spcBef>
                <a:spcPts val="0"/>
              </a:spcBef>
              <a:buSzPts val="14900"/>
              <a:buNone/>
              <a:defRPr/>
            </a:lvl2pPr>
            <a:lvl3pPr lvl="2">
              <a:spcBef>
                <a:spcPts val="0"/>
              </a:spcBef>
              <a:buSzPts val="14900"/>
              <a:buNone/>
              <a:defRPr/>
            </a:lvl3pPr>
            <a:lvl4pPr lvl="3">
              <a:spcBef>
                <a:spcPts val="0"/>
              </a:spcBef>
              <a:buSzPts val="14900"/>
              <a:buNone/>
              <a:defRPr/>
            </a:lvl4pPr>
            <a:lvl5pPr lvl="4">
              <a:spcBef>
                <a:spcPts val="0"/>
              </a:spcBef>
              <a:buSzPts val="14900"/>
              <a:buNone/>
              <a:defRPr/>
            </a:lvl5pPr>
            <a:lvl6pPr lvl="5">
              <a:spcBef>
                <a:spcPts val="0"/>
              </a:spcBef>
              <a:buSzPts val="14900"/>
              <a:buNone/>
              <a:defRPr/>
            </a:lvl6pPr>
            <a:lvl7pPr lvl="6">
              <a:spcBef>
                <a:spcPts val="0"/>
              </a:spcBef>
              <a:buSzPts val="14900"/>
              <a:buNone/>
              <a:defRPr/>
            </a:lvl7pPr>
            <a:lvl8pPr lvl="7">
              <a:spcBef>
                <a:spcPts val="0"/>
              </a:spcBef>
              <a:buSzPts val="14900"/>
              <a:buNone/>
              <a:defRPr/>
            </a:lvl8pPr>
            <a:lvl9pPr lvl="8">
              <a:spcBef>
                <a:spcPts val="0"/>
              </a:spcBef>
              <a:buSzPts val="14900"/>
              <a:buNone/>
              <a:defRPr/>
            </a:lvl9pPr>
          </a:lstStyle>
          <a:p>
            <a:endParaRPr/>
          </a:p>
        </p:txBody>
      </p:sp>
      <p:sp>
        <p:nvSpPr>
          <p:cNvPr id="22" name="Shape 22"/>
          <p:cNvSpPr txBox="1">
            <a:spLocks noGrp="1"/>
          </p:cNvSpPr>
          <p:nvPr>
            <p:ph type="body" idx="1"/>
          </p:nvPr>
        </p:nvSpPr>
        <p:spPr>
          <a:xfrm>
            <a:off x="1496160" y="7375840"/>
            <a:ext cx="40899000" cy="21864900"/>
          </a:xfrm>
          <a:prstGeom prst="rect">
            <a:avLst/>
          </a:prstGeom>
        </p:spPr>
        <p:txBody>
          <a:bodyPr wrap="square" lIns="487600" tIns="487600" rIns="487600" bIns="487600" anchor="t" anchorCtr="0"/>
          <a:lstStyle>
            <a:lvl1pPr lvl="0">
              <a:spcBef>
                <a:spcPts val="0"/>
              </a:spcBef>
              <a:buSzPts val="9600"/>
              <a:buChar char="●"/>
              <a:defRPr/>
            </a:lvl1pPr>
            <a:lvl2pPr lvl="1">
              <a:spcBef>
                <a:spcPts val="0"/>
              </a:spcBef>
              <a:buSzPts val="7500"/>
              <a:buChar char="○"/>
              <a:defRPr/>
            </a:lvl2pPr>
            <a:lvl3pPr lvl="2">
              <a:spcBef>
                <a:spcPts val="0"/>
              </a:spcBef>
              <a:buSzPts val="7500"/>
              <a:buChar char="■"/>
              <a:defRPr/>
            </a:lvl3pPr>
            <a:lvl4pPr lvl="3">
              <a:spcBef>
                <a:spcPts val="0"/>
              </a:spcBef>
              <a:buSzPts val="7500"/>
              <a:buChar char="●"/>
              <a:defRPr/>
            </a:lvl4pPr>
            <a:lvl5pPr lvl="4">
              <a:spcBef>
                <a:spcPts val="0"/>
              </a:spcBef>
              <a:buSzPts val="7500"/>
              <a:buChar char="○"/>
              <a:defRPr/>
            </a:lvl5pPr>
            <a:lvl6pPr lvl="5">
              <a:spcBef>
                <a:spcPts val="0"/>
              </a:spcBef>
              <a:buSzPts val="7500"/>
              <a:buChar char="■"/>
              <a:defRPr/>
            </a:lvl6pPr>
            <a:lvl7pPr lvl="6">
              <a:spcBef>
                <a:spcPts val="0"/>
              </a:spcBef>
              <a:buSzPts val="7500"/>
              <a:buChar char="●"/>
              <a:defRPr/>
            </a:lvl7pPr>
            <a:lvl8pPr lvl="7">
              <a:spcBef>
                <a:spcPts val="0"/>
              </a:spcBef>
              <a:buSzPts val="7500"/>
              <a:buChar char="○"/>
              <a:defRPr/>
            </a:lvl8pPr>
            <a:lvl9pPr lvl="8">
              <a:spcBef>
                <a:spcPts val="0"/>
              </a:spcBef>
              <a:buSzPts val="7500"/>
              <a:buChar char="■"/>
              <a:defRPr/>
            </a:lvl9pPr>
          </a:lstStyle>
          <a:p>
            <a:endParaRPr/>
          </a:p>
        </p:txBody>
      </p:sp>
      <p:sp>
        <p:nvSpPr>
          <p:cNvPr id="23" name="Shape 23"/>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1496160" y="2848160"/>
            <a:ext cx="40899000" cy="3665400"/>
          </a:xfrm>
          <a:prstGeom prst="rect">
            <a:avLst/>
          </a:prstGeom>
        </p:spPr>
        <p:txBody>
          <a:bodyPr wrap="square" lIns="487600" tIns="487600" rIns="487600" bIns="487600" anchor="t" anchorCtr="0"/>
          <a:lstStyle>
            <a:lvl1pPr lvl="0">
              <a:spcBef>
                <a:spcPts val="0"/>
              </a:spcBef>
              <a:buSzPts val="14900"/>
              <a:buNone/>
              <a:defRPr/>
            </a:lvl1pPr>
            <a:lvl2pPr lvl="1">
              <a:spcBef>
                <a:spcPts val="0"/>
              </a:spcBef>
              <a:buSzPts val="14900"/>
              <a:buNone/>
              <a:defRPr/>
            </a:lvl2pPr>
            <a:lvl3pPr lvl="2">
              <a:spcBef>
                <a:spcPts val="0"/>
              </a:spcBef>
              <a:buSzPts val="14900"/>
              <a:buNone/>
              <a:defRPr/>
            </a:lvl3pPr>
            <a:lvl4pPr lvl="3">
              <a:spcBef>
                <a:spcPts val="0"/>
              </a:spcBef>
              <a:buSzPts val="14900"/>
              <a:buNone/>
              <a:defRPr/>
            </a:lvl4pPr>
            <a:lvl5pPr lvl="4">
              <a:spcBef>
                <a:spcPts val="0"/>
              </a:spcBef>
              <a:buSzPts val="14900"/>
              <a:buNone/>
              <a:defRPr/>
            </a:lvl5pPr>
            <a:lvl6pPr lvl="5">
              <a:spcBef>
                <a:spcPts val="0"/>
              </a:spcBef>
              <a:buSzPts val="14900"/>
              <a:buNone/>
              <a:defRPr/>
            </a:lvl6pPr>
            <a:lvl7pPr lvl="6">
              <a:spcBef>
                <a:spcPts val="0"/>
              </a:spcBef>
              <a:buSzPts val="14900"/>
              <a:buNone/>
              <a:defRPr/>
            </a:lvl7pPr>
            <a:lvl8pPr lvl="7">
              <a:spcBef>
                <a:spcPts val="0"/>
              </a:spcBef>
              <a:buSzPts val="14900"/>
              <a:buNone/>
              <a:defRPr/>
            </a:lvl8pPr>
            <a:lvl9pPr lvl="8">
              <a:spcBef>
                <a:spcPts val="0"/>
              </a:spcBef>
              <a:buSzPts val="14900"/>
              <a:buNone/>
              <a:defRPr/>
            </a:lvl9pPr>
          </a:lstStyle>
          <a:p>
            <a:endParaRPr/>
          </a:p>
        </p:txBody>
      </p:sp>
      <p:sp>
        <p:nvSpPr>
          <p:cNvPr id="26" name="Shape 26"/>
          <p:cNvSpPr txBox="1">
            <a:spLocks noGrp="1"/>
          </p:cNvSpPr>
          <p:nvPr>
            <p:ph type="body" idx="1"/>
          </p:nvPr>
        </p:nvSpPr>
        <p:spPr>
          <a:xfrm>
            <a:off x="1496160" y="7375840"/>
            <a:ext cx="19199400" cy="21864900"/>
          </a:xfrm>
          <a:prstGeom prst="rect">
            <a:avLst/>
          </a:prstGeom>
        </p:spPr>
        <p:txBody>
          <a:bodyPr wrap="square" lIns="487600" tIns="487600" rIns="487600" bIns="487600" anchor="t" anchorCtr="0"/>
          <a:lstStyle>
            <a:lvl1pPr lvl="0">
              <a:spcBef>
                <a:spcPts val="0"/>
              </a:spcBef>
              <a:buSzPts val="7500"/>
              <a:buChar char="●"/>
              <a:defRPr sz="7500"/>
            </a:lvl1pPr>
            <a:lvl2pPr lvl="1">
              <a:spcBef>
                <a:spcPts val="0"/>
              </a:spcBef>
              <a:buSzPts val="6400"/>
              <a:buChar char="○"/>
              <a:defRPr sz="6400"/>
            </a:lvl2pPr>
            <a:lvl3pPr lvl="2">
              <a:spcBef>
                <a:spcPts val="0"/>
              </a:spcBef>
              <a:buSzPts val="6400"/>
              <a:buChar char="■"/>
              <a:defRPr sz="6400"/>
            </a:lvl3pPr>
            <a:lvl4pPr lvl="3">
              <a:spcBef>
                <a:spcPts val="0"/>
              </a:spcBef>
              <a:buSzPts val="6400"/>
              <a:buChar char="●"/>
              <a:defRPr sz="6400"/>
            </a:lvl4pPr>
            <a:lvl5pPr lvl="4">
              <a:spcBef>
                <a:spcPts val="0"/>
              </a:spcBef>
              <a:buSzPts val="6400"/>
              <a:buChar char="○"/>
              <a:defRPr sz="6400"/>
            </a:lvl5pPr>
            <a:lvl6pPr lvl="5">
              <a:spcBef>
                <a:spcPts val="0"/>
              </a:spcBef>
              <a:buSzPts val="6400"/>
              <a:buChar char="■"/>
              <a:defRPr sz="6400"/>
            </a:lvl6pPr>
            <a:lvl7pPr lvl="6">
              <a:spcBef>
                <a:spcPts val="0"/>
              </a:spcBef>
              <a:buSzPts val="6400"/>
              <a:buChar char="●"/>
              <a:defRPr sz="6400"/>
            </a:lvl7pPr>
            <a:lvl8pPr lvl="7">
              <a:spcBef>
                <a:spcPts val="0"/>
              </a:spcBef>
              <a:buSzPts val="6400"/>
              <a:buChar char="○"/>
              <a:defRPr sz="6400"/>
            </a:lvl8pPr>
            <a:lvl9pPr lvl="8">
              <a:spcBef>
                <a:spcPts val="0"/>
              </a:spcBef>
              <a:buSzPts val="6400"/>
              <a:buChar char="■"/>
              <a:defRPr sz="6400"/>
            </a:lvl9pPr>
          </a:lstStyle>
          <a:p>
            <a:endParaRPr/>
          </a:p>
        </p:txBody>
      </p:sp>
      <p:sp>
        <p:nvSpPr>
          <p:cNvPr id="27" name="Shape 27"/>
          <p:cNvSpPr txBox="1">
            <a:spLocks noGrp="1"/>
          </p:cNvSpPr>
          <p:nvPr>
            <p:ph type="body" idx="2"/>
          </p:nvPr>
        </p:nvSpPr>
        <p:spPr>
          <a:xfrm>
            <a:off x="23195520" y="7375840"/>
            <a:ext cx="19199400" cy="21864900"/>
          </a:xfrm>
          <a:prstGeom prst="rect">
            <a:avLst/>
          </a:prstGeom>
        </p:spPr>
        <p:txBody>
          <a:bodyPr wrap="square" lIns="487600" tIns="487600" rIns="487600" bIns="487600" anchor="t" anchorCtr="0"/>
          <a:lstStyle>
            <a:lvl1pPr lvl="0">
              <a:spcBef>
                <a:spcPts val="0"/>
              </a:spcBef>
              <a:buSzPts val="7500"/>
              <a:buChar char="●"/>
              <a:defRPr sz="7500"/>
            </a:lvl1pPr>
            <a:lvl2pPr lvl="1">
              <a:spcBef>
                <a:spcPts val="0"/>
              </a:spcBef>
              <a:buSzPts val="6400"/>
              <a:buChar char="○"/>
              <a:defRPr sz="6400"/>
            </a:lvl2pPr>
            <a:lvl3pPr lvl="2">
              <a:spcBef>
                <a:spcPts val="0"/>
              </a:spcBef>
              <a:buSzPts val="6400"/>
              <a:buChar char="■"/>
              <a:defRPr sz="6400"/>
            </a:lvl3pPr>
            <a:lvl4pPr lvl="3">
              <a:spcBef>
                <a:spcPts val="0"/>
              </a:spcBef>
              <a:buSzPts val="6400"/>
              <a:buChar char="●"/>
              <a:defRPr sz="6400"/>
            </a:lvl4pPr>
            <a:lvl5pPr lvl="4">
              <a:spcBef>
                <a:spcPts val="0"/>
              </a:spcBef>
              <a:buSzPts val="6400"/>
              <a:buChar char="○"/>
              <a:defRPr sz="6400"/>
            </a:lvl5pPr>
            <a:lvl6pPr lvl="5">
              <a:spcBef>
                <a:spcPts val="0"/>
              </a:spcBef>
              <a:buSzPts val="6400"/>
              <a:buChar char="■"/>
              <a:defRPr sz="6400"/>
            </a:lvl6pPr>
            <a:lvl7pPr lvl="6">
              <a:spcBef>
                <a:spcPts val="0"/>
              </a:spcBef>
              <a:buSzPts val="6400"/>
              <a:buChar char="●"/>
              <a:defRPr sz="6400"/>
            </a:lvl7pPr>
            <a:lvl8pPr lvl="7">
              <a:spcBef>
                <a:spcPts val="0"/>
              </a:spcBef>
              <a:buSzPts val="6400"/>
              <a:buChar char="○"/>
              <a:defRPr sz="6400"/>
            </a:lvl8pPr>
            <a:lvl9pPr lvl="8">
              <a:spcBef>
                <a:spcPts val="0"/>
              </a:spcBef>
              <a:buSzPts val="6400"/>
              <a:buChar char="■"/>
              <a:defRPr sz="6400"/>
            </a:lvl9pPr>
          </a:lstStyle>
          <a:p>
            <a:endParaRPr/>
          </a:p>
        </p:txBody>
      </p:sp>
      <p:sp>
        <p:nvSpPr>
          <p:cNvPr id="28" name="Shape 28"/>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496160" y="2848160"/>
            <a:ext cx="40899000" cy="3665400"/>
          </a:xfrm>
          <a:prstGeom prst="rect">
            <a:avLst/>
          </a:prstGeom>
        </p:spPr>
        <p:txBody>
          <a:bodyPr wrap="square" lIns="487600" tIns="487600" rIns="487600" bIns="487600" anchor="t" anchorCtr="0"/>
          <a:lstStyle>
            <a:lvl1pPr lvl="0">
              <a:spcBef>
                <a:spcPts val="0"/>
              </a:spcBef>
              <a:buSzPts val="14900"/>
              <a:buNone/>
              <a:defRPr/>
            </a:lvl1pPr>
            <a:lvl2pPr lvl="1">
              <a:spcBef>
                <a:spcPts val="0"/>
              </a:spcBef>
              <a:buSzPts val="14900"/>
              <a:buNone/>
              <a:defRPr/>
            </a:lvl2pPr>
            <a:lvl3pPr lvl="2">
              <a:spcBef>
                <a:spcPts val="0"/>
              </a:spcBef>
              <a:buSzPts val="14900"/>
              <a:buNone/>
              <a:defRPr/>
            </a:lvl3pPr>
            <a:lvl4pPr lvl="3">
              <a:spcBef>
                <a:spcPts val="0"/>
              </a:spcBef>
              <a:buSzPts val="14900"/>
              <a:buNone/>
              <a:defRPr/>
            </a:lvl4pPr>
            <a:lvl5pPr lvl="4">
              <a:spcBef>
                <a:spcPts val="0"/>
              </a:spcBef>
              <a:buSzPts val="14900"/>
              <a:buNone/>
              <a:defRPr/>
            </a:lvl5pPr>
            <a:lvl6pPr lvl="5">
              <a:spcBef>
                <a:spcPts val="0"/>
              </a:spcBef>
              <a:buSzPts val="14900"/>
              <a:buNone/>
              <a:defRPr/>
            </a:lvl6pPr>
            <a:lvl7pPr lvl="6">
              <a:spcBef>
                <a:spcPts val="0"/>
              </a:spcBef>
              <a:buSzPts val="14900"/>
              <a:buNone/>
              <a:defRPr/>
            </a:lvl7pPr>
            <a:lvl8pPr lvl="7">
              <a:spcBef>
                <a:spcPts val="0"/>
              </a:spcBef>
              <a:buSzPts val="14900"/>
              <a:buNone/>
              <a:defRPr/>
            </a:lvl8pPr>
            <a:lvl9pPr lvl="8">
              <a:spcBef>
                <a:spcPts val="0"/>
              </a:spcBef>
              <a:buSzPts val="14900"/>
              <a:buNone/>
              <a:defRPr/>
            </a:lvl9pPr>
          </a:lstStyle>
          <a:p>
            <a:endParaRPr/>
          </a:p>
        </p:txBody>
      </p:sp>
      <p:sp>
        <p:nvSpPr>
          <p:cNvPr id="31" name="Shape 31"/>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1496160" y="3555840"/>
            <a:ext cx="13478400" cy="4836600"/>
          </a:xfrm>
          <a:prstGeom prst="rect">
            <a:avLst/>
          </a:prstGeom>
        </p:spPr>
        <p:txBody>
          <a:bodyPr wrap="square" lIns="487600" tIns="487600" rIns="487600" bIns="487600" anchor="b" anchorCtr="0"/>
          <a:lstStyle>
            <a:lvl1pPr lvl="0">
              <a:spcBef>
                <a:spcPts val="0"/>
              </a:spcBef>
              <a:buSzPts val="12800"/>
              <a:buNone/>
              <a:defRPr sz="12800"/>
            </a:lvl1pPr>
            <a:lvl2pPr lvl="1">
              <a:spcBef>
                <a:spcPts val="0"/>
              </a:spcBef>
              <a:buSzPts val="12800"/>
              <a:buNone/>
              <a:defRPr sz="12800"/>
            </a:lvl2pPr>
            <a:lvl3pPr lvl="2">
              <a:spcBef>
                <a:spcPts val="0"/>
              </a:spcBef>
              <a:buSzPts val="12800"/>
              <a:buNone/>
              <a:defRPr sz="12800"/>
            </a:lvl3pPr>
            <a:lvl4pPr lvl="3">
              <a:spcBef>
                <a:spcPts val="0"/>
              </a:spcBef>
              <a:buSzPts val="12800"/>
              <a:buNone/>
              <a:defRPr sz="12800"/>
            </a:lvl4pPr>
            <a:lvl5pPr lvl="4">
              <a:spcBef>
                <a:spcPts val="0"/>
              </a:spcBef>
              <a:buSzPts val="12800"/>
              <a:buNone/>
              <a:defRPr sz="12800"/>
            </a:lvl5pPr>
            <a:lvl6pPr lvl="5">
              <a:spcBef>
                <a:spcPts val="0"/>
              </a:spcBef>
              <a:buSzPts val="12800"/>
              <a:buNone/>
              <a:defRPr sz="12800"/>
            </a:lvl6pPr>
            <a:lvl7pPr lvl="6">
              <a:spcBef>
                <a:spcPts val="0"/>
              </a:spcBef>
              <a:buSzPts val="12800"/>
              <a:buNone/>
              <a:defRPr sz="12800"/>
            </a:lvl7pPr>
            <a:lvl8pPr lvl="7">
              <a:spcBef>
                <a:spcPts val="0"/>
              </a:spcBef>
              <a:buSzPts val="12800"/>
              <a:buNone/>
              <a:defRPr sz="12800"/>
            </a:lvl8pPr>
            <a:lvl9pPr lvl="8">
              <a:spcBef>
                <a:spcPts val="0"/>
              </a:spcBef>
              <a:buSzPts val="12800"/>
              <a:buNone/>
              <a:defRPr sz="12800"/>
            </a:lvl9pPr>
          </a:lstStyle>
          <a:p>
            <a:endParaRPr/>
          </a:p>
        </p:txBody>
      </p:sp>
      <p:sp>
        <p:nvSpPr>
          <p:cNvPr id="34" name="Shape 34"/>
          <p:cNvSpPr txBox="1">
            <a:spLocks noGrp="1"/>
          </p:cNvSpPr>
          <p:nvPr>
            <p:ph type="body" idx="1"/>
          </p:nvPr>
        </p:nvSpPr>
        <p:spPr>
          <a:xfrm>
            <a:off x="1496160" y="8893440"/>
            <a:ext cx="13478400" cy="20348100"/>
          </a:xfrm>
          <a:prstGeom prst="rect">
            <a:avLst/>
          </a:prstGeom>
        </p:spPr>
        <p:txBody>
          <a:bodyPr wrap="square" lIns="487600" tIns="487600" rIns="487600" bIns="487600" anchor="t" anchorCtr="0"/>
          <a:lstStyle>
            <a:lvl1pPr lvl="0">
              <a:spcBef>
                <a:spcPts val="0"/>
              </a:spcBef>
              <a:buSzPts val="6400"/>
              <a:buChar char="●"/>
              <a:defRPr sz="6400"/>
            </a:lvl1pPr>
            <a:lvl2pPr lvl="1">
              <a:spcBef>
                <a:spcPts val="0"/>
              </a:spcBef>
              <a:buSzPts val="6400"/>
              <a:buChar char="○"/>
              <a:defRPr sz="6400"/>
            </a:lvl2pPr>
            <a:lvl3pPr lvl="2">
              <a:spcBef>
                <a:spcPts val="0"/>
              </a:spcBef>
              <a:buSzPts val="6400"/>
              <a:buChar char="■"/>
              <a:defRPr sz="6400"/>
            </a:lvl3pPr>
            <a:lvl4pPr lvl="3">
              <a:spcBef>
                <a:spcPts val="0"/>
              </a:spcBef>
              <a:buSzPts val="6400"/>
              <a:buChar char="●"/>
              <a:defRPr sz="6400"/>
            </a:lvl4pPr>
            <a:lvl5pPr lvl="4">
              <a:spcBef>
                <a:spcPts val="0"/>
              </a:spcBef>
              <a:buSzPts val="6400"/>
              <a:buChar char="○"/>
              <a:defRPr sz="6400"/>
            </a:lvl5pPr>
            <a:lvl6pPr lvl="5">
              <a:spcBef>
                <a:spcPts val="0"/>
              </a:spcBef>
              <a:buSzPts val="6400"/>
              <a:buChar char="■"/>
              <a:defRPr sz="6400"/>
            </a:lvl6pPr>
            <a:lvl7pPr lvl="6">
              <a:spcBef>
                <a:spcPts val="0"/>
              </a:spcBef>
              <a:buSzPts val="6400"/>
              <a:buChar char="●"/>
              <a:defRPr sz="6400"/>
            </a:lvl7pPr>
            <a:lvl8pPr lvl="7">
              <a:spcBef>
                <a:spcPts val="0"/>
              </a:spcBef>
              <a:buSzPts val="6400"/>
              <a:buChar char="○"/>
              <a:defRPr sz="6400"/>
            </a:lvl8pPr>
            <a:lvl9pPr lvl="8">
              <a:spcBef>
                <a:spcPts val="0"/>
              </a:spcBef>
              <a:buSzPts val="6400"/>
              <a:buChar char="■"/>
              <a:defRPr sz="6400"/>
            </a:lvl9pPr>
          </a:lstStyle>
          <a:p>
            <a:endParaRPr/>
          </a:p>
        </p:txBody>
      </p:sp>
      <p:sp>
        <p:nvSpPr>
          <p:cNvPr id="35" name="Shape 35"/>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2353200" y="2880960"/>
            <a:ext cx="30565500" cy="26181000"/>
          </a:xfrm>
          <a:prstGeom prst="rect">
            <a:avLst/>
          </a:prstGeom>
        </p:spPr>
        <p:txBody>
          <a:bodyPr wrap="square" lIns="487600" tIns="487600" rIns="487600" bIns="487600" anchor="ctr" anchorCtr="0"/>
          <a:lstStyle>
            <a:lvl1pPr lvl="0">
              <a:spcBef>
                <a:spcPts val="0"/>
              </a:spcBef>
              <a:buSzPts val="25600"/>
              <a:buNone/>
              <a:defRPr sz="25600"/>
            </a:lvl1pPr>
            <a:lvl2pPr lvl="1">
              <a:spcBef>
                <a:spcPts val="0"/>
              </a:spcBef>
              <a:buSzPts val="25600"/>
              <a:buNone/>
              <a:defRPr sz="25600"/>
            </a:lvl2pPr>
            <a:lvl3pPr lvl="2">
              <a:spcBef>
                <a:spcPts val="0"/>
              </a:spcBef>
              <a:buSzPts val="25600"/>
              <a:buNone/>
              <a:defRPr sz="25600"/>
            </a:lvl3pPr>
            <a:lvl4pPr lvl="3">
              <a:spcBef>
                <a:spcPts val="0"/>
              </a:spcBef>
              <a:buSzPts val="25600"/>
              <a:buNone/>
              <a:defRPr sz="25600"/>
            </a:lvl4pPr>
            <a:lvl5pPr lvl="4">
              <a:spcBef>
                <a:spcPts val="0"/>
              </a:spcBef>
              <a:buSzPts val="25600"/>
              <a:buNone/>
              <a:defRPr sz="25600"/>
            </a:lvl5pPr>
            <a:lvl6pPr lvl="5">
              <a:spcBef>
                <a:spcPts val="0"/>
              </a:spcBef>
              <a:buSzPts val="25600"/>
              <a:buNone/>
              <a:defRPr sz="25600"/>
            </a:lvl6pPr>
            <a:lvl7pPr lvl="6">
              <a:spcBef>
                <a:spcPts val="0"/>
              </a:spcBef>
              <a:buSzPts val="25600"/>
              <a:buNone/>
              <a:defRPr sz="25600"/>
            </a:lvl7pPr>
            <a:lvl8pPr lvl="7">
              <a:spcBef>
                <a:spcPts val="0"/>
              </a:spcBef>
              <a:buSzPts val="25600"/>
              <a:buNone/>
              <a:defRPr sz="25600"/>
            </a:lvl8pPr>
            <a:lvl9pPr lvl="8">
              <a:spcBef>
                <a:spcPts val="0"/>
              </a:spcBef>
              <a:buSzPts val="25600"/>
              <a:buNone/>
              <a:defRPr sz="25600"/>
            </a:lvl9pPr>
          </a:lstStyle>
          <a:p>
            <a:endParaRPr/>
          </a:p>
        </p:txBody>
      </p:sp>
      <p:sp>
        <p:nvSpPr>
          <p:cNvPr id="38" name="Shape 38"/>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21945600" y="-800"/>
            <a:ext cx="21945600" cy="32918400"/>
          </a:xfrm>
          <a:prstGeom prst="rect">
            <a:avLst/>
          </a:prstGeom>
          <a:solidFill>
            <a:schemeClr val="lt2"/>
          </a:solidFill>
          <a:ln>
            <a:noFill/>
          </a:ln>
        </p:spPr>
        <p:txBody>
          <a:bodyPr wrap="square" lIns="487600" tIns="487600" rIns="487600" bIns="487600" anchor="ctr" anchorCtr="0">
            <a:noAutofit/>
          </a:bodyPr>
          <a:lstStyle/>
          <a:p>
            <a:pPr lvl="0">
              <a:spcBef>
                <a:spcPts val="0"/>
              </a:spcBef>
              <a:buNone/>
            </a:pPr>
            <a:endParaRPr/>
          </a:p>
        </p:txBody>
      </p:sp>
      <p:sp>
        <p:nvSpPr>
          <p:cNvPr id="41" name="Shape 41"/>
          <p:cNvSpPr txBox="1">
            <a:spLocks noGrp="1"/>
          </p:cNvSpPr>
          <p:nvPr>
            <p:ph type="title"/>
          </p:nvPr>
        </p:nvSpPr>
        <p:spPr>
          <a:xfrm>
            <a:off x="1274400" y="7892320"/>
            <a:ext cx="19416900" cy="9486600"/>
          </a:xfrm>
          <a:prstGeom prst="rect">
            <a:avLst/>
          </a:prstGeom>
        </p:spPr>
        <p:txBody>
          <a:bodyPr wrap="square" lIns="487600" tIns="487600" rIns="487600" bIns="487600" anchor="b" anchorCtr="0"/>
          <a:lstStyle>
            <a:lvl1pPr lvl="0" algn="ctr">
              <a:spcBef>
                <a:spcPts val="0"/>
              </a:spcBef>
              <a:buSzPts val="22400"/>
              <a:buNone/>
              <a:defRPr sz="22400"/>
            </a:lvl1pPr>
            <a:lvl2pPr lvl="1" algn="ctr">
              <a:spcBef>
                <a:spcPts val="0"/>
              </a:spcBef>
              <a:buSzPts val="22400"/>
              <a:buNone/>
              <a:defRPr sz="22400"/>
            </a:lvl2pPr>
            <a:lvl3pPr lvl="2" algn="ctr">
              <a:spcBef>
                <a:spcPts val="0"/>
              </a:spcBef>
              <a:buSzPts val="22400"/>
              <a:buNone/>
              <a:defRPr sz="22400"/>
            </a:lvl3pPr>
            <a:lvl4pPr lvl="3" algn="ctr">
              <a:spcBef>
                <a:spcPts val="0"/>
              </a:spcBef>
              <a:buSzPts val="22400"/>
              <a:buNone/>
              <a:defRPr sz="22400"/>
            </a:lvl4pPr>
            <a:lvl5pPr lvl="4" algn="ctr">
              <a:spcBef>
                <a:spcPts val="0"/>
              </a:spcBef>
              <a:buSzPts val="22400"/>
              <a:buNone/>
              <a:defRPr sz="22400"/>
            </a:lvl5pPr>
            <a:lvl6pPr lvl="5" algn="ctr">
              <a:spcBef>
                <a:spcPts val="0"/>
              </a:spcBef>
              <a:buSzPts val="22400"/>
              <a:buNone/>
              <a:defRPr sz="22400"/>
            </a:lvl6pPr>
            <a:lvl7pPr lvl="6" algn="ctr">
              <a:spcBef>
                <a:spcPts val="0"/>
              </a:spcBef>
              <a:buSzPts val="22400"/>
              <a:buNone/>
              <a:defRPr sz="22400"/>
            </a:lvl7pPr>
            <a:lvl8pPr lvl="7" algn="ctr">
              <a:spcBef>
                <a:spcPts val="0"/>
              </a:spcBef>
              <a:buSzPts val="22400"/>
              <a:buNone/>
              <a:defRPr sz="22400"/>
            </a:lvl8pPr>
            <a:lvl9pPr lvl="8" algn="ctr">
              <a:spcBef>
                <a:spcPts val="0"/>
              </a:spcBef>
              <a:buSzPts val="22400"/>
              <a:buNone/>
              <a:defRPr sz="22400"/>
            </a:lvl9pPr>
          </a:lstStyle>
          <a:p>
            <a:endParaRPr/>
          </a:p>
        </p:txBody>
      </p:sp>
      <p:sp>
        <p:nvSpPr>
          <p:cNvPr id="42" name="Shape 42"/>
          <p:cNvSpPr txBox="1">
            <a:spLocks noGrp="1"/>
          </p:cNvSpPr>
          <p:nvPr>
            <p:ph type="subTitle" idx="1"/>
          </p:nvPr>
        </p:nvSpPr>
        <p:spPr>
          <a:xfrm>
            <a:off x="1274400" y="17939680"/>
            <a:ext cx="19416900" cy="7904700"/>
          </a:xfrm>
          <a:prstGeom prst="rect">
            <a:avLst/>
          </a:prstGeom>
        </p:spPr>
        <p:txBody>
          <a:bodyPr wrap="square" lIns="487600" tIns="487600" rIns="487600" bIns="487600" anchor="t" anchorCtr="0"/>
          <a:lstStyle>
            <a:lvl1pPr lvl="0" algn="ctr">
              <a:lnSpc>
                <a:spcPct val="100000"/>
              </a:lnSpc>
              <a:spcBef>
                <a:spcPts val="0"/>
              </a:spcBef>
              <a:spcAft>
                <a:spcPts val="0"/>
              </a:spcAft>
              <a:buSzPts val="11200"/>
              <a:buNone/>
              <a:defRPr sz="11200"/>
            </a:lvl1pPr>
            <a:lvl2pPr lvl="1" algn="ctr">
              <a:lnSpc>
                <a:spcPct val="100000"/>
              </a:lnSpc>
              <a:spcBef>
                <a:spcPts val="0"/>
              </a:spcBef>
              <a:spcAft>
                <a:spcPts val="0"/>
              </a:spcAft>
              <a:buSzPts val="11200"/>
              <a:buNone/>
              <a:defRPr sz="11200"/>
            </a:lvl2pPr>
            <a:lvl3pPr lvl="2" algn="ctr">
              <a:lnSpc>
                <a:spcPct val="100000"/>
              </a:lnSpc>
              <a:spcBef>
                <a:spcPts val="0"/>
              </a:spcBef>
              <a:spcAft>
                <a:spcPts val="0"/>
              </a:spcAft>
              <a:buSzPts val="11200"/>
              <a:buNone/>
              <a:defRPr sz="11200"/>
            </a:lvl3pPr>
            <a:lvl4pPr lvl="3" algn="ctr">
              <a:lnSpc>
                <a:spcPct val="100000"/>
              </a:lnSpc>
              <a:spcBef>
                <a:spcPts val="0"/>
              </a:spcBef>
              <a:spcAft>
                <a:spcPts val="0"/>
              </a:spcAft>
              <a:buSzPts val="11200"/>
              <a:buNone/>
              <a:defRPr sz="11200"/>
            </a:lvl4pPr>
            <a:lvl5pPr lvl="4" algn="ctr">
              <a:lnSpc>
                <a:spcPct val="100000"/>
              </a:lnSpc>
              <a:spcBef>
                <a:spcPts val="0"/>
              </a:spcBef>
              <a:spcAft>
                <a:spcPts val="0"/>
              </a:spcAft>
              <a:buSzPts val="11200"/>
              <a:buNone/>
              <a:defRPr sz="11200"/>
            </a:lvl5pPr>
            <a:lvl6pPr lvl="5" algn="ctr">
              <a:lnSpc>
                <a:spcPct val="100000"/>
              </a:lnSpc>
              <a:spcBef>
                <a:spcPts val="0"/>
              </a:spcBef>
              <a:spcAft>
                <a:spcPts val="0"/>
              </a:spcAft>
              <a:buSzPts val="11200"/>
              <a:buNone/>
              <a:defRPr sz="11200"/>
            </a:lvl6pPr>
            <a:lvl7pPr lvl="6" algn="ctr">
              <a:lnSpc>
                <a:spcPct val="100000"/>
              </a:lnSpc>
              <a:spcBef>
                <a:spcPts val="0"/>
              </a:spcBef>
              <a:spcAft>
                <a:spcPts val="0"/>
              </a:spcAft>
              <a:buSzPts val="11200"/>
              <a:buNone/>
              <a:defRPr sz="11200"/>
            </a:lvl7pPr>
            <a:lvl8pPr lvl="7" algn="ctr">
              <a:lnSpc>
                <a:spcPct val="100000"/>
              </a:lnSpc>
              <a:spcBef>
                <a:spcPts val="0"/>
              </a:spcBef>
              <a:spcAft>
                <a:spcPts val="0"/>
              </a:spcAft>
              <a:buSzPts val="11200"/>
              <a:buNone/>
              <a:defRPr sz="11200"/>
            </a:lvl8pPr>
            <a:lvl9pPr lvl="8" algn="ctr">
              <a:lnSpc>
                <a:spcPct val="100000"/>
              </a:lnSpc>
              <a:spcBef>
                <a:spcPts val="0"/>
              </a:spcBef>
              <a:spcAft>
                <a:spcPts val="0"/>
              </a:spcAft>
              <a:buSzPts val="11200"/>
              <a:buNone/>
              <a:defRPr sz="11200"/>
            </a:lvl9pPr>
          </a:lstStyle>
          <a:p>
            <a:endParaRPr/>
          </a:p>
        </p:txBody>
      </p:sp>
      <p:sp>
        <p:nvSpPr>
          <p:cNvPr id="43" name="Shape 43"/>
          <p:cNvSpPr txBox="1">
            <a:spLocks noGrp="1"/>
          </p:cNvSpPr>
          <p:nvPr>
            <p:ph type="body" idx="2"/>
          </p:nvPr>
        </p:nvSpPr>
        <p:spPr>
          <a:xfrm>
            <a:off x="23709600" y="4634080"/>
            <a:ext cx="18417600" cy="23648700"/>
          </a:xfrm>
          <a:prstGeom prst="rect">
            <a:avLst/>
          </a:prstGeom>
        </p:spPr>
        <p:txBody>
          <a:bodyPr wrap="square" lIns="487600" tIns="487600" rIns="487600" bIns="487600" anchor="ctr" anchorCtr="0"/>
          <a:lstStyle>
            <a:lvl1pPr lvl="0">
              <a:spcBef>
                <a:spcPts val="0"/>
              </a:spcBef>
              <a:buSzPts val="9600"/>
              <a:buChar char="●"/>
              <a:defRPr/>
            </a:lvl1pPr>
            <a:lvl2pPr lvl="1">
              <a:spcBef>
                <a:spcPts val="0"/>
              </a:spcBef>
              <a:buSzPts val="7500"/>
              <a:buChar char="○"/>
              <a:defRPr/>
            </a:lvl2pPr>
            <a:lvl3pPr lvl="2">
              <a:spcBef>
                <a:spcPts val="0"/>
              </a:spcBef>
              <a:buSzPts val="7500"/>
              <a:buChar char="■"/>
              <a:defRPr/>
            </a:lvl3pPr>
            <a:lvl4pPr lvl="3">
              <a:spcBef>
                <a:spcPts val="0"/>
              </a:spcBef>
              <a:buSzPts val="7500"/>
              <a:buChar char="●"/>
              <a:defRPr/>
            </a:lvl4pPr>
            <a:lvl5pPr lvl="4">
              <a:spcBef>
                <a:spcPts val="0"/>
              </a:spcBef>
              <a:buSzPts val="7500"/>
              <a:buChar char="○"/>
              <a:defRPr/>
            </a:lvl5pPr>
            <a:lvl6pPr lvl="5">
              <a:spcBef>
                <a:spcPts val="0"/>
              </a:spcBef>
              <a:buSzPts val="7500"/>
              <a:buChar char="■"/>
              <a:defRPr/>
            </a:lvl6pPr>
            <a:lvl7pPr lvl="6">
              <a:spcBef>
                <a:spcPts val="0"/>
              </a:spcBef>
              <a:buSzPts val="7500"/>
              <a:buChar char="●"/>
              <a:defRPr/>
            </a:lvl7pPr>
            <a:lvl8pPr lvl="7">
              <a:spcBef>
                <a:spcPts val="0"/>
              </a:spcBef>
              <a:buSzPts val="7500"/>
              <a:buChar char="○"/>
              <a:defRPr/>
            </a:lvl8pPr>
            <a:lvl9pPr lvl="8">
              <a:spcBef>
                <a:spcPts val="0"/>
              </a:spcBef>
              <a:buSzPts val="7500"/>
              <a:buChar char="■"/>
              <a:defRPr/>
            </a:lvl9pPr>
          </a:lstStyle>
          <a:p>
            <a:endParaRPr/>
          </a:p>
        </p:txBody>
      </p:sp>
      <p:sp>
        <p:nvSpPr>
          <p:cNvPr id="44" name="Shape 44"/>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5"/>
        <p:cNvGrpSpPr/>
        <p:nvPr/>
      </p:nvGrpSpPr>
      <p:grpSpPr>
        <a:xfrm>
          <a:off x="0" y="0"/>
          <a:ext cx="0" cy="0"/>
          <a:chOff x="0" y="0"/>
          <a:chExt cx="0" cy="0"/>
        </a:xfrm>
      </p:grpSpPr>
      <p:sp>
        <p:nvSpPr>
          <p:cNvPr id="46" name="Shape 46"/>
          <p:cNvSpPr txBox="1">
            <a:spLocks noGrp="1"/>
          </p:cNvSpPr>
          <p:nvPr>
            <p:ph type="body" idx="1"/>
          </p:nvPr>
        </p:nvSpPr>
        <p:spPr>
          <a:xfrm>
            <a:off x="1496160" y="27075680"/>
            <a:ext cx="28794300" cy="3872700"/>
          </a:xfrm>
          <a:prstGeom prst="rect">
            <a:avLst/>
          </a:prstGeom>
        </p:spPr>
        <p:txBody>
          <a:bodyPr wrap="square" lIns="487600" tIns="487600" rIns="487600" bIns="487600" anchor="ctr" anchorCtr="0"/>
          <a:lstStyle>
            <a:lvl1pPr lvl="0">
              <a:lnSpc>
                <a:spcPct val="100000"/>
              </a:lnSpc>
              <a:spcBef>
                <a:spcPts val="0"/>
              </a:spcBef>
              <a:spcAft>
                <a:spcPts val="0"/>
              </a:spcAft>
              <a:buSzPts val="9600"/>
              <a:buNone/>
              <a:defRPr/>
            </a:lvl1pPr>
          </a:lstStyle>
          <a:p>
            <a:endParaRPr/>
          </a:p>
        </p:txBody>
      </p:sp>
      <p:sp>
        <p:nvSpPr>
          <p:cNvPr id="47" name="Shape 47"/>
          <p:cNvSpPr txBox="1">
            <a:spLocks noGrp="1"/>
          </p:cNvSpPr>
          <p:nvPr>
            <p:ph type="sldNum" idx="12"/>
          </p:nvPr>
        </p:nvSpPr>
        <p:spPr>
          <a:xfrm>
            <a:off x="40667798" y="29844588"/>
            <a:ext cx="2633700" cy="2519100"/>
          </a:xfrm>
          <a:prstGeom prst="rect">
            <a:avLst/>
          </a:prstGeom>
        </p:spPr>
        <p:txBody>
          <a:bodyPr wrap="square" lIns="487600" tIns="487600" rIns="487600" bIns="487600" anchor="ctr" anchorCtr="0">
            <a:noAutofit/>
          </a:bodyPr>
          <a:lstStyle/>
          <a:p>
            <a:pPr lvl="0">
              <a:spcBef>
                <a:spcPts val="0"/>
              </a:spcBef>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496160" y="2848160"/>
            <a:ext cx="40899000" cy="3665400"/>
          </a:xfrm>
          <a:prstGeom prst="rect">
            <a:avLst/>
          </a:prstGeom>
          <a:noFill/>
          <a:ln>
            <a:noFill/>
          </a:ln>
        </p:spPr>
        <p:txBody>
          <a:bodyPr wrap="square" lIns="487600" tIns="487600" rIns="487600" bIns="487600" anchor="t" anchorCtr="0"/>
          <a:lstStyle>
            <a:lvl1pPr lvl="0">
              <a:spcBef>
                <a:spcPts val="0"/>
              </a:spcBef>
              <a:buClr>
                <a:schemeClr val="dk1"/>
              </a:buClr>
              <a:buSzPts val="14900"/>
              <a:buNone/>
              <a:defRPr sz="14900">
                <a:solidFill>
                  <a:schemeClr val="dk1"/>
                </a:solidFill>
              </a:defRPr>
            </a:lvl1pPr>
            <a:lvl2pPr lvl="1">
              <a:spcBef>
                <a:spcPts val="0"/>
              </a:spcBef>
              <a:buClr>
                <a:schemeClr val="dk1"/>
              </a:buClr>
              <a:buSzPts val="14900"/>
              <a:buNone/>
              <a:defRPr sz="14900">
                <a:solidFill>
                  <a:schemeClr val="dk1"/>
                </a:solidFill>
              </a:defRPr>
            </a:lvl2pPr>
            <a:lvl3pPr lvl="2">
              <a:spcBef>
                <a:spcPts val="0"/>
              </a:spcBef>
              <a:buClr>
                <a:schemeClr val="dk1"/>
              </a:buClr>
              <a:buSzPts val="14900"/>
              <a:buNone/>
              <a:defRPr sz="14900">
                <a:solidFill>
                  <a:schemeClr val="dk1"/>
                </a:solidFill>
              </a:defRPr>
            </a:lvl3pPr>
            <a:lvl4pPr lvl="3">
              <a:spcBef>
                <a:spcPts val="0"/>
              </a:spcBef>
              <a:buClr>
                <a:schemeClr val="dk1"/>
              </a:buClr>
              <a:buSzPts val="14900"/>
              <a:buNone/>
              <a:defRPr sz="14900">
                <a:solidFill>
                  <a:schemeClr val="dk1"/>
                </a:solidFill>
              </a:defRPr>
            </a:lvl4pPr>
            <a:lvl5pPr lvl="4">
              <a:spcBef>
                <a:spcPts val="0"/>
              </a:spcBef>
              <a:buClr>
                <a:schemeClr val="dk1"/>
              </a:buClr>
              <a:buSzPts val="14900"/>
              <a:buNone/>
              <a:defRPr sz="14900">
                <a:solidFill>
                  <a:schemeClr val="dk1"/>
                </a:solidFill>
              </a:defRPr>
            </a:lvl5pPr>
            <a:lvl6pPr lvl="5">
              <a:spcBef>
                <a:spcPts val="0"/>
              </a:spcBef>
              <a:buClr>
                <a:schemeClr val="dk1"/>
              </a:buClr>
              <a:buSzPts val="14900"/>
              <a:buNone/>
              <a:defRPr sz="14900">
                <a:solidFill>
                  <a:schemeClr val="dk1"/>
                </a:solidFill>
              </a:defRPr>
            </a:lvl6pPr>
            <a:lvl7pPr lvl="6">
              <a:spcBef>
                <a:spcPts val="0"/>
              </a:spcBef>
              <a:buClr>
                <a:schemeClr val="dk1"/>
              </a:buClr>
              <a:buSzPts val="14900"/>
              <a:buNone/>
              <a:defRPr sz="14900">
                <a:solidFill>
                  <a:schemeClr val="dk1"/>
                </a:solidFill>
              </a:defRPr>
            </a:lvl7pPr>
            <a:lvl8pPr lvl="7">
              <a:spcBef>
                <a:spcPts val="0"/>
              </a:spcBef>
              <a:buClr>
                <a:schemeClr val="dk1"/>
              </a:buClr>
              <a:buSzPts val="14900"/>
              <a:buNone/>
              <a:defRPr sz="14900">
                <a:solidFill>
                  <a:schemeClr val="dk1"/>
                </a:solidFill>
              </a:defRPr>
            </a:lvl8pPr>
            <a:lvl9pPr lvl="8">
              <a:spcBef>
                <a:spcPts val="0"/>
              </a:spcBef>
              <a:buClr>
                <a:schemeClr val="dk1"/>
              </a:buClr>
              <a:buSzPts val="14900"/>
              <a:buNone/>
              <a:defRPr sz="14900">
                <a:solidFill>
                  <a:schemeClr val="dk1"/>
                </a:solidFill>
              </a:defRPr>
            </a:lvl9pPr>
          </a:lstStyle>
          <a:p>
            <a:endParaRPr/>
          </a:p>
        </p:txBody>
      </p:sp>
      <p:sp>
        <p:nvSpPr>
          <p:cNvPr id="11" name="Shape 11"/>
          <p:cNvSpPr txBox="1">
            <a:spLocks noGrp="1"/>
          </p:cNvSpPr>
          <p:nvPr>
            <p:ph type="body" idx="1"/>
          </p:nvPr>
        </p:nvSpPr>
        <p:spPr>
          <a:xfrm>
            <a:off x="1496160" y="7375840"/>
            <a:ext cx="40899000" cy="21864900"/>
          </a:xfrm>
          <a:prstGeom prst="rect">
            <a:avLst/>
          </a:prstGeom>
          <a:noFill/>
          <a:ln>
            <a:noFill/>
          </a:ln>
        </p:spPr>
        <p:txBody>
          <a:bodyPr wrap="square" lIns="487600" tIns="487600" rIns="487600" bIns="487600" anchor="t" anchorCtr="0"/>
          <a:lstStyle>
            <a:lvl1pPr lvl="0">
              <a:lnSpc>
                <a:spcPct val="115000"/>
              </a:lnSpc>
              <a:spcBef>
                <a:spcPts val="0"/>
              </a:spcBef>
              <a:spcAft>
                <a:spcPts val="8500"/>
              </a:spcAft>
              <a:buClr>
                <a:schemeClr val="dk2"/>
              </a:buClr>
              <a:buSzPts val="9600"/>
              <a:buChar char="●"/>
              <a:defRPr sz="9600">
                <a:solidFill>
                  <a:schemeClr val="dk2"/>
                </a:solidFill>
              </a:defRPr>
            </a:lvl1pPr>
            <a:lvl2pPr lvl="1">
              <a:lnSpc>
                <a:spcPct val="115000"/>
              </a:lnSpc>
              <a:spcBef>
                <a:spcPts val="0"/>
              </a:spcBef>
              <a:spcAft>
                <a:spcPts val="8500"/>
              </a:spcAft>
              <a:buClr>
                <a:schemeClr val="dk2"/>
              </a:buClr>
              <a:buSzPts val="7500"/>
              <a:buChar char="○"/>
              <a:defRPr sz="7500">
                <a:solidFill>
                  <a:schemeClr val="dk2"/>
                </a:solidFill>
              </a:defRPr>
            </a:lvl2pPr>
            <a:lvl3pPr lvl="2">
              <a:lnSpc>
                <a:spcPct val="115000"/>
              </a:lnSpc>
              <a:spcBef>
                <a:spcPts val="0"/>
              </a:spcBef>
              <a:spcAft>
                <a:spcPts val="8500"/>
              </a:spcAft>
              <a:buClr>
                <a:schemeClr val="dk2"/>
              </a:buClr>
              <a:buSzPts val="7500"/>
              <a:buChar char="■"/>
              <a:defRPr sz="7500">
                <a:solidFill>
                  <a:schemeClr val="dk2"/>
                </a:solidFill>
              </a:defRPr>
            </a:lvl3pPr>
            <a:lvl4pPr lvl="3">
              <a:lnSpc>
                <a:spcPct val="115000"/>
              </a:lnSpc>
              <a:spcBef>
                <a:spcPts val="0"/>
              </a:spcBef>
              <a:spcAft>
                <a:spcPts val="8500"/>
              </a:spcAft>
              <a:buClr>
                <a:schemeClr val="dk2"/>
              </a:buClr>
              <a:buSzPts val="7500"/>
              <a:buChar char="●"/>
              <a:defRPr sz="7500">
                <a:solidFill>
                  <a:schemeClr val="dk2"/>
                </a:solidFill>
              </a:defRPr>
            </a:lvl4pPr>
            <a:lvl5pPr lvl="4">
              <a:lnSpc>
                <a:spcPct val="115000"/>
              </a:lnSpc>
              <a:spcBef>
                <a:spcPts val="0"/>
              </a:spcBef>
              <a:spcAft>
                <a:spcPts val="8500"/>
              </a:spcAft>
              <a:buClr>
                <a:schemeClr val="dk2"/>
              </a:buClr>
              <a:buSzPts val="7500"/>
              <a:buChar char="○"/>
              <a:defRPr sz="7500">
                <a:solidFill>
                  <a:schemeClr val="dk2"/>
                </a:solidFill>
              </a:defRPr>
            </a:lvl5pPr>
            <a:lvl6pPr lvl="5">
              <a:lnSpc>
                <a:spcPct val="115000"/>
              </a:lnSpc>
              <a:spcBef>
                <a:spcPts val="0"/>
              </a:spcBef>
              <a:spcAft>
                <a:spcPts val="8500"/>
              </a:spcAft>
              <a:buClr>
                <a:schemeClr val="dk2"/>
              </a:buClr>
              <a:buSzPts val="7500"/>
              <a:buChar char="■"/>
              <a:defRPr sz="7500">
                <a:solidFill>
                  <a:schemeClr val="dk2"/>
                </a:solidFill>
              </a:defRPr>
            </a:lvl6pPr>
            <a:lvl7pPr lvl="6">
              <a:lnSpc>
                <a:spcPct val="115000"/>
              </a:lnSpc>
              <a:spcBef>
                <a:spcPts val="0"/>
              </a:spcBef>
              <a:spcAft>
                <a:spcPts val="8500"/>
              </a:spcAft>
              <a:buClr>
                <a:schemeClr val="dk2"/>
              </a:buClr>
              <a:buSzPts val="7500"/>
              <a:buChar char="●"/>
              <a:defRPr sz="7500">
                <a:solidFill>
                  <a:schemeClr val="dk2"/>
                </a:solidFill>
              </a:defRPr>
            </a:lvl7pPr>
            <a:lvl8pPr lvl="7">
              <a:lnSpc>
                <a:spcPct val="115000"/>
              </a:lnSpc>
              <a:spcBef>
                <a:spcPts val="0"/>
              </a:spcBef>
              <a:spcAft>
                <a:spcPts val="8500"/>
              </a:spcAft>
              <a:buClr>
                <a:schemeClr val="dk2"/>
              </a:buClr>
              <a:buSzPts val="7500"/>
              <a:buChar char="○"/>
              <a:defRPr sz="7500">
                <a:solidFill>
                  <a:schemeClr val="dk2"/>
                </a:solidFill>
              </a:defRPr>
            </a:lvl8pPr>
            <a:lvl9pPr lvl="8">
              <a:lnSpc>
                <a:spcPct val="115000"/>
              </a:lnSpc>
              <a:spcBef>
                <a:spcPts val="0"/>
              </a:spcBef>
              <a:spcAft>
                <a:spcPts val="8500"/>
              </a:spcAft>
              <a:buClr>
                <a:schemeClr val="dk2"/>
              </a:buClr>
              <a:buSzPts val="7500"/>
              <a:buChar char="■"/>
              <a:defRPr sz="7500">
                <a:solidFill>
                  <a:schemeClr val="dk2"/>
                </a:solidFill>
              </a:defRPr>
            </a:lvl9pPr>
          </a:lstStyle>
          <a:p>
            <a:endParaRPr/>
          </a:p>
        </p:txBody>
      </p:sp>
      <p:sp>
        <p:nvSpPr>
          <p:cNvPr id="12" name="Shape 12"/>
          <p:cNvSpPr txBox="1">
            <a:spLocks noGrp="1"/>
          </p:cNvSpPr>
          <p:nvPr>
            <p:ph type="sldNum" idx="12"/>
          </p:nvPr>
        </p:nvSpPr>
        <p:spPr>
          <a:xfrm>
            <a:off x="40667798" y="29844588"/>
            <a:ext cx="2633700" cy="2519100"/>
          </a:xfrm>
          <a:prstGeom prst="rect">
            <a:avLst/>
          </a:prstGeom>
          <a:noFill/>
          <a:ln>
            <a:noFill/>
          </a:ln>
        </p:spPr>
        <p:txBody>
          <a:bodyPr wrap="square" lIns="487600" tIns="487600" rIns="487600" bIns="487600" anchor="ctr" anchorCtr="0">
            <a:noAutofit/>
          </a:bodyPr>
          <a:lstStyle/>
          <a:p>
            <a:pPr lvl="0" algn="r">
              <a:spcBef>
                <a:spcPts val="0"/>
              </a:spcBef>
              <a:buNone/>
            </a:pPr>
            <a:fld id="{00000000-1234-1234-1234-123412341234}" type="slidenum">
              <a:rPr lang="en-US" sz="5300">
                <a:solidFill>
                  <a:schemeClr val="dk2"/>
                </a:solidFill>
              </a:rPr>
              <a:t>‹#›</a:t>
            </a:fld>
            <a:endParaRPr lang="en-US" sz="53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mailto:Dgray18@uwyo.edu" TargetMode="External"/><Relationship Id="rId10" Type="http://schemas.openxmlformats.org/officeDocument/2006/relationships/image" Target="../media/image6.png"/><Relationship Id="rId4" Type="http://schemas.openxmlformats.org/officeDocument/2006/relationships/hyperlink" Target="mailto:Hmoritz@uwyo.edu" TargetMode="Externa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8"/>
        <p:cNvGrpSpPr/>
        <p:nvPr/>
      </p:nvGrpSpPr>
      <p:grpSpPr>
        <a:xfrm>
          <a:off x="0" y="0"/>
          <a:ext cx="0" cy="0"/>
          <a:chOff x="0" y="0"/>
          <a:chExt cx="0" cy="0"/>
        </a:xfrm>
      </p:grpSpPr>
      <p:pic>
        <p:nvPicPr>
          <p:cNvPr id="59" name="Shape 59" descr="BrandBar_New_flag_only.png"/>
          <p:cNvPicPr preferRelativeResize="0"/>
          <p:nvPr/>
        </p:nvPicPr>
        <p:blipFill rotWithShape="1">
          <a:blip r:embed="rId3">
            <a:alphaModFix/>
          </a:blip>
          <a:srcRect/>
          <a:stretch/>
        </p:blipFill>
        <p:spPr>
          <a:xfrm>
            <a:off x="8686800" y="26824281"/>
            <a:ext cx="39177846" cy="6111743"/>
          </a:xfrm>
          <a:prstGeom prst="rect">
            <a:avLst/>
          </a:prstGeom>
          <a:noFill/>
          <a:ln>
            <a:noFill/>
          </a:ln>
        </p:spPr>
      </p:pic>
      <p:sp>
        <p:nvSpPr>
          <p:cNvPr id="60" name="Shape 60"/>
          <p:cNvSpPr txBox="1"/>
          <p:nvPr/>
        </p:nvSpPr>
        <p:spPr>
          <a:xfrm>
            <a:off x="482421" y="2571591"/>
            <a:ext cx="21151200" cy="2776200"/>
          </a:xfrm>
          <a:prstGeom prst="rect">
            <a:avLst/>
          </a:prstGeom>
          <a:noFill/>
          <a:ln>
            <a:noFill/>
          </a:ln>
        </p:spPr>
        <p:txBody>
          <a:bodyPr wrap="square" lIns="91425" tIns="45700" rIns="91425" bIns="45700" anchor="t" anchorCtr="0">
            <a:noAutofit/>
          </a:bodyPr>
          <a:lstStyle/>
          <a:p>
            <a:pPr marL="0" marR="0" lvl="0" indent="0" algn="ctr" rtl="0">
              <a:lnSpc>
                <a:spcPct val="80000"/>
              </a:lnSpc>
              <a:spcBef>
                <a:spcPts val="0"/>
              </a:spcBef>
              <a:buNone/>
            </a:pPr>
            <a:r>
              <a:rPr lang="en-US" sz="7200" b="1" i="0" u="none" strike="noStrike" cap="none">
                <a:solidFill>
                  <a:schemeClr val="dk1"/>
                </a:solidFill>
                <a:latin typeface="Garamond"/>
                <a:ea typeface="Garamond"/>
                <a:cs typeface="Garamond"/>
                <a:sym typeface="Garamond"/>
              </a:rPr>
              <a:t>Merkle Trees</a:t>
            </a:r>
            <a:br>
              <a:rPr lang="en-US" sz="7200" b="1" i="0" u="none" strike="noStrike" cap="none">
                <a:solidFill>
                  <a:schemeClr val="dk1"/>
                </a:solidFill>
                <a:latin typeface="Garamond"/>
                <a:ea typeface="Garamond"/>
                <a:cs typeface="Garamond"/>
                <a:sym typeface="Garamond"/>
              </a:rPr>
            </a:br>
            <a:r>
              <a:rPr lang="en-US" sz="6000" b="1" i="0" u="none" strike="noStrike" cap="none">
                <a:solidFill>
                  <a:schemeClr val="dk1"/>
                </a:solidFill>
                <a:latin typeface="Garamond"/>
                <a:ea typeface="Garamond"/>
                <a:cs typeface="Garamond"/>
                <a:sym typeface="Garamond"/>
              </a:rPr>
              <a:t>( ͡° ͜ʖ ͡°)</a:t>
            </a:r>
          </a:p>
        </p:txBody>
      </p:sp>
      <p:sp>
        <p:nvSpPr>
          <p:cNvPr id="61" name="Shape 61"/>
          <p:cNvSpPr/>
          <p:nvPr/>
        </p:nvSpPr>
        <p:spPr>
          <a:xfrm>
            <a:off x="896388" y="4621562"/>
            <a:ext cx="9932282" cy="707886"/>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4000" b="1" i="0" u="none" strike="noStrike" cap="none">
                <a:solidFill>
                  <a:schemeClr val="dk1"/>
                </a:solidFill>
                <a:latin typeface="Garamond"/>
                <a:ea typeface="Garamond"/>
                <a:cs typeface="Garamond"/>
                <a:sym typeface="Garamond"/>
              </a:rPr>
              <a:t>GROUP MEMBERS: H.Moritz // D.Gray</a:t>
            </a:r>
          </a:p>
        </p:txBody>
      </p:sp>
      <p:sp>
        <p:nvSpPr>
          <p:cNvPr id="62" name="Shape 62"/>
          <p:cNvSpPr txBox="1"/>
          <p:nvPr/>
        </p:nvSpPr>
        <p:spPr>
          <a:xfrm>
            <a:off x="5262431" y="634778"/>
            <a:ext cx="12188978" cy="1261884"/>
          </a:xfrm>
          <a:prstGeom prst="rect">
            <a:avLst/>
          </a:prstGeom>
          <a:noFill/>
          <a:ln>
            <a:noFill/>
          </a:ln>
        </p:spPr>
        <p:txBody>
          <a:bodyPr wrap="square" lIns="91425" tIns="45700" rIns="91425" bIns="45700" anchor="t" anchorCtr="0">
            <a:noAutofit/>
          </a:bodyPr>
          <a:lstStyle/>
          <a:p>
            <a:pPr marL="0" marR="0" lvl="0" indent="0" algn="ctr" rtl="0">
              <a:spcBef>
                <a:spcPts val="0"/>
              </a:spcBef>
              <a:buNone/>
            </a:pPr>
            <a:r>
              <a:rPr lang="en-US" sz="7600" b="1">
                <a:solidFill>
                  <a:srgbClr val="7F7F7F"/>
                </a:solidFill>
                <a:latin typeface="Avenir"/>
                <a:ea typeface="Avenir"/>
                <a:cs typeface="Avenir"/>
                <a:sym typeface="Avenir"/>
              </a:rPr>
              <a:t>Fall 2017 | CS 2030 | UWYO</a:t>
            </a:r>
          </a:p>
        </p:txBody>
      </p:sp>
      <p:sp>
        <p:nvSpPr>
          <p:cNvPr id="63" name="Shape 63"/>
          <p:cNvSpPr/>
          <p:nvPr/>
        </p:nvSpPr>
        <p:spPr>
          <a:xfrm>
            <a:off x="11296578" y="4630472"/>
            <a:ext cx="10139413" cy="584775"/>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3200" b="1" u="sng">
                <a:solidFill>
                  <a:srgbClr val="F3A020"/>
                </a:solidFill>
                <a:latin typeface="Garamond"/>
                <a:ea typeface="Garamond"/>
                <a:cs typeface="Garamond"/>
                <a:sym typeface="Garamond"/>
              </a:rPr>
              <a:t>Emails: </a:t>
            </a:r>
            <a:r>
              <a:rPr lang="en-US" sz="3200" b="1" u="sng">
                <a:solidFill>
                  <a:schemeClr val="hlink"/>
                </a:solidFill>
                <a:latin typeface="Garamond"/>
                <a:ea typeface="Garamond"/>
                <a:cs typeface="Garamond"/>
                <a:sym typeface="Garamond"/>
                <a:hlinkClick r:id="rId4"/>
              </a:rPr>
              <a:t>Hmoritz@uwyo.edu</a:t>
            </a:r>
            <a:r>
              <a:rPr lang="en-US" sz="3200" b="1" u="sng">
                <a:solidFill>
                  <a:srgbClr val="F3A020"/>
                </a:solidFill>
                <a:latin typeface="Garamond"/>
                <a:ea typeface="Garamond"/>
                <a:cs typeface="Garamond"/>
                <a:sym typeface="Garamond"/>
              </a:rPr>
              <a:t> // </a:t>
            </a:r>
            <a:r>
              <a:rPr lang="en-US" sz="3200" b="1" u="sng">
                <a:solidFill>
                  <a:schemeClr val="hlink"/>
                </a:solidFill>
                <a:latin typeface="Garamond"/>
                <a:ea typeface="Garamond"/>
                <a:cs typeface="Garamond"/>
                <a:sym typeface="Garamond"/>
                <a:hlinkClick r:id="rId5"/>
              </a:rPr>
              <a:t>Dgray18@uwyo.edu</a:t>
            </a:r>
            <a:r>
              <a:rPr lang="en-US" sz="3200" b="1" u="sng">
                <a:solidFill>
                  <a:srgbClr val="F3A020"/>
                </a:solidFill>
                <a:latin typeface="Garamond"/>
                <a:ea typeface="Garamond"/>
                <a:cs typeface="Garamond"/>
                <a:sym typeface="Garamond"/>
              </a:rPr>
              <a:t> </a:t>
            </a:r>
          </a:p>
        </p:txBody>
      </p:sp>
      <p:sp>
        <p:nvSpPr>
          <p:cNvPr id="64" name="Shape 64"/>
          <p:cNvSpPr/>
          <p:nvPr/>
        </p:nvSpPr>
        <p:spPr>
          <a:xfrm>
            <a:off x="707810" y="5443797"/>
            <a:ext cx="20580997" cy="923330"/>
          </a:xfrm>
          <a:prstGeom prst="rect">
            <a:avLst/>
          </a:prstGeom>
          <a:gradFill>
            <a:gsLst>
              <a:gs pos="0">
                <a:srgbClr val="FCBD24"/>
              </a:gs>
              <a:gs pos="100000">
                <a:srgbClr val="F3A020"/>
              </a:gs>
            </a:gsLst>
            <a:lin ang="0" scaled="0"/>
          </a:gradFill>
          <a:ln w="25400" cap="flat" cmpd="sng">
            <a:solidFill>
              <a:srgbClr val="367D90"/>
            </a:solidFill>
            <a:prstDash val="solid"/>
            <a:round/>
            <a:headEnd type="none" w="med" len="med"/>
            <a:tailEnd type="none" w="med" len="med"/>
          </a:ln>
        </p:spPr>
        <p:txBody>
          <a:bodyPr wrap="square" lIns="91425" tIns="45700" rIns="91425" bIns="45700" anchor="t" anchorCtr="0">
            <a:noAutofit/>
          </a:bodyPr>
          <a:lstStyle/>
          <a:p>
            <a:pPr marL="0" marR="0" lvl="0" indent="0" algn="ctr" rtl="0">
              <a:spcBef>
                <a:spcPts val="0"/>
              </a:spcBef>
              <a:buNone/>
            </a:pPr>
            <a:r>
              <a:rPr lang="en-US" sz="5400" b="1">
                <a:solidFill>
                  <a:schemeClr val="dk1"/>
                </a:solidFill>
                <a:latin typeface="Garamond"/>
                <a:ea typeface="Garamond"/>
                <a:cs typeface="Garamond"/>
                <a:sym typeface="Garamond"/>
              </a:rPr>
              <a:t>Motivation/Abstract</a:t>
            </a:r>
          </a:p>
        </p:txBody>
      </p:sp>
      <p:sp>
        <p:nvSpPr>
          <p:cNvPr id="65" name="Shape 65"/>
          <p:cNvSpPr/>
          <p:nvPr/>
        </p:nvSpPr>
        <p:spPr>
          <a:xfrm>
            <a:off x="466183" y="6308767"/>
            <a:ext cx="20968082" cy="4098090"/>
          </a:xfrm>
          <a:prstGeom prst="rect">
            <a:avLst/>
          </a:prstGeom>
          <a:noFill/>
          <a:ln>
            <a:noFill/>
          </a:ln>
        </p:spPr>
        <p:txBody>
          <a:bodyPr wrap="square" lIns="91425" tIns="45700" rIns="91425" bIns="45700" anchor="t" anchorCtr="0">
            <a:noAutofit/>
          </a:bodyPr>
          <a:lstStyle/>
          <a:p>
            <a:pPr marL="0" marR="0" lvl="0" indent="0" algn="ctr" rtl="0">
              <a:spcBef>
                <a:spcPts val="0"/>
              </a:spcBef>
              <a:buNone/>
            </a:pPr>
            <a:endParaRPr sz="5000" b="1">
              <a:solidFill>
                <a:schemeClr val="dk1"/>
              </a:solidFill>
              <a:latin typeface="Garamond"/>
              <a:ea typeface="Garamond"/>
              <a:cs typeface="Garamond"/>
              <a:sym typeface="Garamond"/>
            </a:endParaRPr>
          </a:p>
        </p:txBody>
      </p:sp>
      <p:sp>
        <p:nvSpPr>
          <p:cNvPr id="66" name="Shape 66"/>
          <p:cNvSpPr/>
          <p:nvPr/>
        </p:nvSpPr>
        <p:spPr>
          <a:xfrm>
            <a:off x="827386" y="11410646"/>
            <a:ext cx="20461422" cy="7662068"/>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4000">
              <a:solidFill>
                <a:schemeClr val="dk1"/>
              </a:solidFill>
              <a:latin typeface="Garamond"/>
              <a:ea typeface="Garamond"/>
              <a:cs typeface="Garamond"/>
              <a:sym typeface="Garamond"/>
            </a:endParaRPr>
          </a:p>
        </p:txBody>
      </p:sp>
      <p:sp>
        <p:nvSpPr>
          <p:cNvPr id="67" name="Shape 67"/>
          <p:cNvSpPr/>
          <p:nvPr/>
        </p:nvSpPr>
        <p:spPr>
          <a:xfrm>
            <a:off x="19386031" y="31253291"/>
            <a:ext cx="24190842" cy="1754326"/>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3600">
                <a:solidFill>
                  <a:schemeClr val="dk1"/>
                </a:solidFill>
                <a:latin typeface="Garamond"/>
                <a:ea typeface="Garamond"/>
                <a:cs typeface="Garamond"/>
                <a:sym typeface="Garamond"/>
              </a:rPr>
              <a:t>Reference list…</a:t>
            </a:r>
          </a:p>
          <a:p>
            <a:pPr marL="0" marR="0" lvl="0" indent="0" algn="l" rtl="0">
              <a:spcBef>
                <a:spcPts val="0"/>
              </a:spcBef>
              <a:buNone/>
            </a:pPr>
            <a:r>
              <a:rPr lang="en-US" sz="3600">
                <a:solidFill>
                  <a:schemeClr val="dk1"/>
                </a:solidFill>
                <a:latin typeface="Garamond"/>
                <a:ea typeface="Garamond"/>
                <a:cs typeface="Garamond"/>
                <a:sym typeface="Garamond"/>
              </a:rPr>
              <a:t>Thanks to Connor and Kip of the Code for the Code</a:t>
            </a:r>
          </a:p>
          <a:p>
            <a:pPr marL="0" marR="0" lvl="0" indent="0" algn="l" rtl="0">
              <a:spcBef>
                <a:spcPts val="0"/>
              </a:spcBef>
              <a:buNone/>
            </a:pPr>
            <a:r>
              <a:rPr lang="en-US" sz="3600">
                <a:solidFill>
                  <a:schemeClr val="dk1"/>
                </a:solidFill>
                <a:latin typeface="Garamond"/>
                <a:ea typeface="Garamond"/>
                <a:cs typeface="Garamond"/>
                <a:sym typeface="Garamond"/>
              </a:rPr>
              <a:t>God Team.</a:t>
            </a:r>
          </a:p>
          <a:p>
            <a:pPr marL="0" marR="0" lvl="0" indent="0" algn="l" rtl="0">
              <a:spcBef>
                <a:spcPts val="0"/>
              </a:spcBef>
              <a:buNone/>
            </a:pPr>
            <a:endParaRPr sz="3600">
              <a:solidFill>
                <a:schemeClr val="dk1"/>
              </a:solidFill>
              <a:latin typeface="Garamond"/>
              <a:ea typeface="Garamond"/>
              <a:cs typeface="Garamond"/>
              <a:sym typeface="Garamond"/>
            </a:endParaRPr>
          </a:p>
        </p:txBody>
      </p:sp>
      <p:sp>
        <p:nvSpPr>
          <p:cNvPr id="68" name="Shape 68"/>
          <p:cNvSpPr/>
          <p:nvPr/>
        </p:nvSpPr>
        <p:spPr>
          <a:xfrm>
            <a:off x="695856" y="11070789"/>
            <a:ext cx="2019138" cy="1862048"/>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13800">
              <a:solidFill>
                <a:srgbClr val="F3A020"/>
              </a:solidFill>
              <a:latin typeface="Garamond"/>
              <a:ea typeface="Garamond"/>
              <a:cs typeface="Garamond"/>
              <a:sym typeface="Garamond"/>
            </a:endParaRPr>
          </a:p>
        </p:txBody>
      </p:sp>
      <p:sp>
        <p:nvSpPr>
          <p:cNvPr id="69" name="Shape 69"/>
          <p:cNvSpPr/>
          <p:nvPr/>
        </p:nvSpPr>
        <p:spPr>
          <a:xfrm>
            <a:off x="22448409" y="1433366"/>
            <a:ext cx="20497806" cy="2693535"/>
          </a:xfrm>
          <a:prstGeom prst="rect">
            <a:avLst/>
          </a:prstGeom>
          <a:noFill/>
          <a:ln>
            <a:noFill/>
          </a:ln>
        </p:spPr>
        <p:txBody>
          <a:bodyPr wrap="square" lIns="91425" tIns="45700" rIns="91425" bIns="45700" anchor="t" anchorCtr="0">
            <a:noAutofit/>
          </a:bodyPr>
          <a:lstStyle/>
          <a:p>
            <a:pPr marL="457200" marR="0" lvl="0" indent="0" algn="l" rtl="0">
              <a:spcBef>
                <a:spcPts val="0"/>
              </a:spcBef>
              <a:buNone/>
            </a:pPr>
            <a:r>
              <a:rPr lang="en-US" sz="4800">
                <a:solidFill>
                  <a:schemeClr val="dk1"/>
                </a:solidFill>
                <a:latin typeface="Garamond"/>
                <a:ea typeface="Garamond"/>
                <a:cs typeface="Garamond"/>
                <a:sym typeface="Garamond"/>
              </a:rPr>
              <a:t>The areas of this project that were a bit more challenging were creating the merkle tree functions (especially insert), using the hashes to create parent nodes, and remembering how to read data from a file.</a:t>
            </a:r>
          </a:p>
        </p:txBody>
      </p:sp>
      <p:sp>
        <p:nvSpPr>
          <p:cNvPr id="70" name="Shape 70"/>
          <p:cNvSpPr/>
          <p:nvPr/>
        </p:nvSpPr>
        <p:spPr>
          <a:xfrm>
            <a:off x="896404" y="11864140"/>
            <a:ext cx="20481900" cy="554880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4800">
                <a:solidFill>
                  <a:schemeClr val="dk1"/>
                </a:solidFill>
                <a:latin typeface="Garamond"/>
                <a:ea typeface="Garamond"/>
                <a:cs typeface="Garamond"/>
                <a:sym typeface="Garamond"/>
              </a:rPr>
              <a:t>In a Merkle Tree, every leaf node is a data block, and all other nodes are labeled using the hashes of their child nodes. A hash is a one way function that produces a fixed length output. In other words, this means that a hash function takes a value and performs operations on it in a way that is easy to do one way, and hard to do the other way. The values produced will always be of the same length. Likewise, the same input will always produce the same output. Using this property, we can say that each hash is a unique identifier of the input. This is true except for collision cases, which are when different inputs hash to the same output. These can be handled in various ways, and are rare when using strong hashing algorithms.</a:t>
            </a:r>
          </a:p>
        </p:txBody>
      </p:sp>
      <p:sp>
        <p:nvSpPr>
          <p:cNvPr id="71" name="Shape 71"/>
          <p:cNvSpPr/>
          <p:nvPr/>
        </p:nvSpPr>
        <p:spPr>
          <a:xfrm>
            <a:off x="736666" y="6442864"/>
            <a:ext cx="20481843" cy="3902057"/>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5000">
                <a:solidFill>
                  <a:schemeClr val="dk1"/>
                </a:solidFill>
                <a:latin typeface="Garamond"/>
                <a:ea typeface="Garamond"/>
                <a:cs typeface="Garamond"/>
                <a:sym typeface="Garamond"/>
              </a:rPr>
              <a:t>Hashes and trees are an integral part to data management and security in the computer science industry. Knowing how to use hashes and trees is a very important skill to have. This, along with the fact that this assignment accounts for a significant portion of our final grade, is why we are very excited to have been a part of this project.</a:t>
            </a:r>
          </a:p>
        </p:txBody>
      </p:sp>
      <p:sp>
        <p:nvSpPr>
          <p:cNvPr id="72" name="Shape 72"/>
          <p:cNvSpPr/>
          <p:nvPr/>
        </p:nvSpPr>
        <p:spPr>
          <a:xfrm>
            <a:off x="22625348" y="24474600"/>
            <a:ext cx="20461500" cy="3047400"/>
          </a:xfrm>
          <a:prstGeom prst="rect">
            <a:avLst/>
          </a:prstGeom>
          <a:noFill/>
          <a:ln>
            <a:noFill/>
          </a:ln>
        </p:spPr>
        <p:txBody>
          <a:bodyPr wrap="square" lIns="91425" tIns="45700" rIns="91425" bIns="45700" anchor="t" anchorCtr="0">
            <a:noAutofit/>
          </a:bodyPr>
          <a:lstStyle/>
          <a:p>
            <a:pPr marL="0" marR="0" lvl="0" indent="0" algn="ctr" rtl="0">
              <a:spcBef>
                <a:spcPts val="0"/>
              </a:spcBef>
              <a:buNone/>
            </a:pPr>
            <a:r>
              <a:rPr lang="en-US" sz="4800">
                <a:solidFill>
                  <a:schemeClr val="dk1"/>
                </a:solidFill>
                <a:latin typeface="Garamond"/>
                <a:ea typeface="Garamond"/>
                <a:cs typeface="Garamond"/>
                <a:sym typeface="Garamond"/>
              </a:rPr>
              <a:t>Hashing is extremely important to data security.  With the uprising of cyber security and bitcoin/blockchain, being familiar with hashing is a valuable trait to have. In the future, we would like to become more familiar with the role that hashing plays in password creation, storage, and protection.</a:t>
            </a:r>
          </a:p>
        </p:txBody>
      </p:sp>
      <p:pic>
        <p:nvPicPr>
          <p:cNvPr id="73" name="Shape 73"/>
          <p:cNvPicPr preferRelativeResize="0"/>
          <p:nvPr/>
        </p:nvPicPr>
        <p:blipFill rotWithShape="1">
          <a:blip r:embed="rId6">
            <a:alphaModFix/>
          </a:blip>
          <a:srcRect/>
          <a:stretch/>
        </p:blipFill>
        <p:spPr>
          <a:xfrm>
            <a:off x="257175" y="27318506"/>
            <a:ext cx="11687175" cy="5414642"/>
          </a:xfrm>
          <a:prstGeom prst="rect">
            <a:avLst/>
          </a:prstGeom>
          <a:noFill/>
          <a:ln>
            <a:noFill/>
          </a:ln>
        </p:spPr>
      </p:pic>
      <p:sp>
        <p:nvSpPr>
          <p:cNvPr id="74" name="Shape 74"/>
          <p:cNvSpPr/>
          <p:nvPr/>
        </p:nvSpPr>
        <p:spPr>
          <a:xfrm>
            <a:off x="707810" y="10418278"/>
            <a:ext cx="20580997" cy="923330"/>
          </a:xfrm>
          <a:prstGeom prst="rect">
            <a:avLst/>
          </a:prstGeom>
          <a:gradFill>
            <a:gsLst>
              <a:gs pos="0">
                <a:srgbClr val="FCBD24"/>
              </a:gs>
              <a:gs pos="100000">
                <a:srgbClr val="F3A020"/>
              </a:gs>
            </a:gsLst>
            <a:lin ang="0" scaled="0"/>
          </a:gradFill>
          <a:ln w="25400" cap="flat" cmpd="sng">
            <a:solidFill>
              <a:srgbClr val="367D90"/>
            </a:solidFill>
            <a:prstDash val="solid"/>
            <a:round/>
            <a:headEnd type="none" w="med" len="med"/>
            <a:tailEnd type="none" w="med" len="med"/>
          </a:ln>
        </p:spPr>
        <p:txBody>
          <a:bodyPr wrap="square" lIns="91425" tIns="45700" rIns="91425" bIns="45700" anchor="t" anchorCtr="0">
            <a:noAutofit/>
          </a:bodyPr>
          <a:lstStyle/>
          <a:p>
            <a:pPr marL="0" marR="0" lvl="0" indent="0" algn="ctr" rtl="0">
              <a:spcBef>
                <a:spcPts val="0"/>
              </a:spcBef>
              <a:buNone/>
            </a:pPr>
            <a:r>
              <a:rPr lang="en-US" sz="5400" b="1">
                <a:solidFill>
                  <a:schemeClr val="dk1"/>
                </a:solidFill>
                <a:latin typeface="Garamond"/>
                <a:ea typeface="Garamond"/>
                <a:cs typeface="Garamond"/>
                <a:sym typeface="Garamond"/>
              </a:rPr>
              <a:t>Background</a:t>
            </a:r>
          </a:p>
        </p:txBody>
      </p:sp>
      <p:sp>
        <p:nvSpPr>
          <p:cNvPr id="75" name="Shape 75"/>
          <p:cNvSpPr/>
          <p:nvPr/>
        </p:nvSpPr>
        <p:spPr>
          <a:xfrm>
            <a:off x="637523" y="18621280"/>
            <a:ext cx="20580900" cy="923400"/>
          </a:xfrm>
          <a:prstGeom prst="rect">
            <a:avLst/>
          </a:prstGeom>
          <a:gradFill>
            <a:gsLst>
              <a:gs pos="0">
                <a:srgbClr val="FCBD24"/>
              </a:gs>
              <a:gs pos="100000">
                <a:srgbClr val="F3A020"/>
              </a:gs>
            </a:gsLst>
            <a:lin ang="0" scaled="0"/>
          </a:gradFill>
          <a:ln w="25400" cap="flat" cmpd="sng">
            <a:solidFill>
              <a:srgbClr val="367D90"/>
            </a:solidFill>
            <a:prstDash val="solid"/>
            <a:round/>
            <a:headEnd type="none" w="med" len="med"/>
            <a:tailEnd type="none" w="med" len="med"/>
          </a:ln>
        </p:spPr>
        <p:txBody>
          <a:bodyPr wrap="square" lIns="91425" tIns="45700" rIns="91425" bIns="45700" anchor="t" anchorCtr="0">
            <a:noAutofit/>
          </a:bodyPr>
          <a:lstStyle/>
          <a:p>
            <a:pPr marL="0" marR="0" lvl="0" indent="0" algn="ctr" rtl="0">
              <a:spcBef>
                <a:spcPts val="0"/>
              </a:spcBef>
              <a:buNone/>
            </a:pPr>
            <a:r>
              <a:rPr lang="en-US" sz="5400" b="1">
                <a:solidFill>
                  <a:schemeClr val="dk1"/>
                </a:solidFill>
                <a:latin typeface="Garamond"/>
                <a:ea typeface="Garamond"/>
                <a:cs typeface="Garamond"/>
                <a:sym typeface="Garamond"/>
              </a:rPr>
              <a:t>Project Summary &amp; Major Tasks</a:t>
            </a:r>
          </a:p>
        </p:txBody>
      </p:sp>
      <p:sp>
        <p:nvSpPr>
          <p:cNvPr id="76" name="Shape 76"/>
          <p:cNvSpPr/>
          <p:nvPr/>
        </p:nvSpPr>
        <p:spPr>
          <a:xfrm>
            <a:off x="817125" y="19863230"/>
            <a:ext cx="20481900" cy="834480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4800">
                <a:solidFill>
                  <a:schemeClr val="dk1"/>
                </a:solidFill>
                <a:latin typeface="Garamond"/>
                <a:ea typeface="Garamond"/>
                <a:cs typeface="Garamond"/>
                <a:sym typeface="Garamond"/>
              </a:rPr>
              <a:t>The goal of this project was to create a functioning Merkle tree implementing three different hashing algorithms. The major tasks of our project were to create a binary tree, a merkle tree based on that binary tree, some hashing algorithms, and basic operations for the merkle tree. Getting distracted and watching YouTube videos was an optional, but very thoroughly done, portion of the project.</a:t>
            </a:r>
          </a:p>
        </p:txBody>
      </p:sp>
      <p:sp>
        <p:nvSpPr>
          <p:cNvPr id="77" name="Shape 77"/>
          <p:cNvSpPr/>
          <p:nvPr/>
        </p:nvSpPr>
        <p:spPr>
          <a:xfrm>
            <a:off x="736666" y="17935511"/>
            <a:ext cx="2019138" cy="1862048"/>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13800">
              <a:solidFill>
                <a:srgbClr val="F3A020"/>
              </a:solidFill>
              <a:latin typeface="Garamond"/>
              <a:ea typeface="Garamond"/>
              <a:cs typeface="Garamond"/>
              <a:sym typeface="Garamond"/>
            </a:endParaRPr>
          </a:p>
        </p:txBody>
      </p:sp>
      <p:sp>
        <p:nvSpPr>
          <p:cNvPr id="78" name="Shape 78"/>
          <p:cNvSpPr/>
          <p:nvPr/>
        </p:nvSpPr>
        <p:spPr>
          <a:xfrm>
            <a:off x="22472952" y="398014"/>
            <a:ext cx="20580997" cy="923330"/>
          </a:xfrm>
          <a:prstGeom prst="rect">
            <a:avLst/>
          </a:prstGeom>
          <a:gradFill>
            <a:gsLst>
              <a:gs pos="0">
                <a:srgbClr val="FCBD24"/>
              </a:gs>
              <a:gs pos="100000">
                <a:srgbClr val="F3A020"/>
              </a:gs>
            </a:gsLst>
            <a:lin ang="0" scaled="0"/>
          </a:gradFill>
          <a:ln w="25400" cap="flat" cmpd="sng">
            <a:solidFill>
              <a:srgbClr val="367D90"/>
            </a:solidFill>
            <a:prstDash val="solid"/>
            <a:round/>
            <a:headEnd type="none" w="med" len="med"/>
            <a:tailEnd type="none" w="med" len="med"/>
          </a:ln>
        </p:spPr>
        <p:txBody>
          <a:bodyPr wrap="square" lIns="91425" tIns="45700" rIns="91425" bIns="45700" anchor="t" anchorCtr="0">
            <a:noAutofit/>
          </a:bodyPr>
          <a:lstStyle/>
          <a:p>
            <a:pPr marL="0" marR="0" lvl="0" indent="0" algn="ctr" rtl="0">
              <a:spcBef>
                <a:spcPts val="0"/>
              </a:spcBef>
              <a:buNone/>
            </a:pPr>
            <a:r>
              <a:rPr lang="en-US" sz="5400" b="1">
                <a:solidFill>
                  <a:schemeClr val="dk1"/>
                </a:solidFill>
                <a:latin typeface="Garamond"/>
                <a:ea typeface="Garamond"/>
                <a:cs typeface="Garamond"/>
                <a:sym typeface="Garamond"/>
              </a:rPr>
              <a:t>Limitations &amp; Challenges</a:t>
            </a:r>
          </a:p>
        </p:txBody>
      </p:sp>
      <p:sp>
        <p:nvSpPr>
          <p:cNvPr id="79" name="Shape 79"/>
          <p:cNvSpPr/>
          <p:nvPr/>
        </p:nvSpPr>
        <p:spPr>
          <a:xfrm>
            <a:off x="22602394" y="14048284"/>
            <a:ext cx="20580997" cy="923330"/>
          </a:xfrm>
          <a:prstGeom prst="rect">
            <a:avLst/>
          </a:prstGeom>
          <a:gradFill>
            <a:gsLst>
              <a:gs pos="0">
                <a:srgbClr val="FCBD24"/>
              </a:gs>
              <a:gs pos="100000">
                <a:srgbClr val="F3A020"/>
              </a:gs>
            </a:gsLst>
            <a:lin ang="0" scaled="0"/>
          </a:gradFill>
          <a:ln w="25400" cap="flat" cmpd="sng">
            <a:solidFill>
              <a:srgbClr val="367D90"/>
            </a:solidFill>
            <a:prstDash val="solid"/>
            <a:round/>
            <a:headEnd type="none" w="med" len="med"/>
            <a:tailEnd type="none" w="med" len="med"/>
          </a:ln>
        </p:spPr>
        <p:txBody>
          <a:bodyPr wrap="square" lIns="91425" tIns="45700" rIns="91425" bIns="45700" anchor="t" anchorCtr="0">
            <a:noAutofit/>
          </a:bodyPr>
          <a:lstStyle/>
          <a:p>
            <a:pPr marL="0" marR="0" lvl="0" indent="0" algn="ctr" rtl="0">
              <a:spcBef>
                <a:spcPts val="0"/>
              </a:spcBef>
              <a:buNone/>
            </a:pPr>
            <a:r>
              <a:rPr lang="en-US" sz="5400" b="1">
                <a:solidFill>
                  <a:schemeClr val="dk1"/>
                </a:solidFill>
                <a:latin typeface="Garamond"/>
                <a:ea typeface="Garamond"/>
                <a:cs typeface="Garamond"/>
                <a:sym typeface="Garamond"/>
              </a:rPr>
              <a:t>Results</a:t>
            </a:r>
          </a:p>
        </p:txBody>
      </p:sp>
      <p:sp>
        <p:nvSpPr>
          <p:cNvPr id="80" name="Shape 80"/>
          <p:cNvSpPr/>
          <p:nvPr/>
        </p:nvSpPr>
        <p:spPr>
          <a:xfrm>
            <a:off x="22563670" y="23342797"/>
            <a:ext cx="20580997" cy="923330"/>
          </a:xfrm>
          <a:prstGeom prst="rect">
            <a:avLst/>
          </a:prstGeom>
          <a:gradFill>
            <a:gsLst>
              <a:gs pos="0">
                <a:srgbClr val="FCBD24"/>
              </a:gs>
              <a:gs pos="100000">
                <a:srgbClr val="F3A020"/>
              </a:gs>
            </a:gsLst>
            <a:lin ang="0" scaled="0"/>
          </a:gradFill>
          <a:ln w="25400" cap="flat" cmpd="sng">
            <a:solidFill>
              <a:srgbClr val="367D90"/>
            </a:solidFill>
            <a:prstDash val="solid"/>
            <a:round/>
            <a:headEnd type="none" w="med" len="med"/>
            <a:tailEnd type="none" w="med" len="med"/>
          </a:ln>
        </p:spPr>
        <p:txBody>
          <a:bodyPr wrap="square" lIns="91425" tIns="45700" rIns="91425" bIns="45700" anchor="t" anchorCtr="0">
            <a:noAutofit/>
          </a:bodyPr>
          <a:lstStyle/>
          <a:p>
            <a:pPr marL="0" marR="0" lvl="0" indent="0" algn="ctr" rtl="0">
              <a:spcBef>
                <a:spcPts val="0"/>
              </a:spcBef>
              <a:buNone/>
            </a:pPr>
            <a:r>
              <a:rPr lang="en-US" sz="5400" b="1">
                <a:solidFill>
                  <a:schemeClr val="dk1"/>
                </a:solidFill>
                <a:latin typeface="Garamond"/>
                <a:ea typeface="Garamond"/>
                <a:cs typeface="Garamond"/>
                <a:sym typeface="Garamond"/>
              </a:rPr>
              <a:t>Conclusions &amp; Future Work</a:t>
            </a:r>
          </a:p>
        </p:txBody>
      </p:sp>
      <p:sp>
        <p:nvSpPr>
          <p:cNvPr id="81" name="Shape 81"/>
          <p:cNvSpPr txBox="1"/>
          <p:nvPr/>
        </p:nvSpPr>
        <p:spPr>
          <a:xfrm>
            <a:off x="17687925" y="13515975"/>
            <a:ext cx="184731" cy="1415772"/>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8600">
              <a:solidFill>
                <a:schemeClr val="dk1"/>
              </a:solidFill>
              <a:latin typeface="Garamond"/>
              <a:ea typeface="Garamond"/>
              <a:cs typeface="Garamond"/>
              <a:sym typeface="Garamond"/>
            </a:endParaRPr>
          </a:p>
        </p:txBody>
      </p:sp>
      <p:pic>
        <p:nvPicPr>
          <p:cNvPr id="82" name="Shape 82"/>
          <p:cNvPicPr preferRelativeResize="0"/>
          <p:nvPr/>
        </p:nvPicPr>
        <p:blipFill rotWithShape="1">
          <a:blip r:embed="rId7">
            <a:alphaModFix/>
          </a:blip>
          <a:srcRect/>
          <a:stretch/>
        </p:blipFill>
        <p:spPr>
          <a:xfrm>
            <a:off x="31175878" y="31170681"/>
            <a:ext cx="1941739" cy="1820825"/>
          </a:xfrm>
          <a:prstGeom prst="rect">
            <a:avLst/>
          </a:prstGeom>
          <a:noFill/>
          <a:ln>
            <a:noFill/>
          </a:ln>
        </p:spPr>
      </p:pic>
      <p:pic>
        <p:nvPicPr>
          <p:cNvPr id="83" name="Shape 83"/>
          <p:cNvPicPr preferRelativeResize="0"/>
          <p:nvPr/>
        </p:nvPicPr>
        <p:blipFill rotWithShape="1">
          <a:blip r:embed="rId8">
            <a:alphaModFix/>
          </a:blip>
          <a:srcRect/>
          <a:stretch/>
        </p:blipFill>
        <p:spPr>
          <a:xfrm>
            <a:off x="41338334" y="31214759"/>
            <a:ext cx="1605870" cy="1605870"/>
          </a:xfrm>
          <a:prstGeom prst="rect">
            <a:avLst/>
          </a:prstGeom>
          <a:noFill/>
          <a:ln>
            <a:noFill/>
          </a:ln>
        </p:spPr>
      </p:pic>
      <p:sp>
        <p:nvSpPr>
          <p:cNvPr id="84" name="Shape 84"/>
          <p:cNvSpPr/>
          <p:nvPr/>
        </p:nvSpPr>
        <p:spPr>
          <a:xfrm>
            <a:off x="22428056" y="987580"/>
            <a:ext cx="2019138" cy="1862048"/>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13800">
              <a:solidFill>
                <a:srgbClr val="F3A020"/>
              </a:solidFill>
              <a:latin typeface="Garamond"/>
              <a:ea typeface="Garamond"/>
              <a:cs typeface="Garamond"/>
              <a:sym typeface="Garamond"/>
            </a:endParaRPr>
          </a:p>
        </p:txBody>
      </p:sp>
      <p:sp>
        <p:nvSpPr>
          <p:cNvPr id="85" name="Shape 85"/>
          <p:cNvSpPr/>
          <p:nvPr/>
        </p:nvSpPr>
        <p:spPr>
          <a:xfrm>
            <a:off x="707810" y="6022683"/>
            <a:ext cx="2019138" cy="1862048"/>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13800">
              <a:solidFill>
                <a:srgbClr val="F3A020"/>
              </a:solidFill>
              <a:latin typeface="Garamond"/>
              <a:ea typeface="Garamond"/>
              <a:cs typeface="Garamond"/>
              <a:sym typeface="Garamond"/>
            </a:endParaRPr>
          </a:p>
        </p:txBody>
      </p:sp>
      <p:sp>
        <p:nvSpPr>
          <p:cNvPr id="86" name="Shape 86"/>
          <p:cNvSpPr/>
          <p:nvPr/>
        </p:nvSpPr>
        <p:spPr>
          <a:xfrm>
            <a:off x="33117619" y="31268369"/>
            <a:ext cx="7999712" cy="1200329"/>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2400" b="1" i="1">
                <a:solidFill>
                  <a:srgbClr val="F3A020"/>
                </a:solidFill>
                <a:latin typeface="Garamond"/>
                <a:ea typeface="Garamond"/>
                <a:cs typeface="Garamond"/>
                <a:sym typeface="Garamond"/>
              </a:rPr>
              <a:t>This poster made possible by:</a:t>
            </a:r>
          </a:p>
          <a:p>
            <a:pPr marL="0" marR="0" lvl="0" indent="0" algn="l" rtl="0">
              <a:spcBef>
                <a:spcPts val="0"/>
              </a:spcBef>
              <a:buNone/>
            </a:pPr>
            <a:r>
              <a:rPr lang="en-US" sz="2400" b="1" i="1">
                <a:solidFill>
                  <a:srgbClr val="F3A020"/>
                </a:solidFill>
                <a:latin typeface="Garamond"/>
                <a:ea typeface="Garamond"/>
                <a:cs typeface="Garamond"/>
                <a:sym typeface="Garamond"/>
              </a:rPr>
              <a:t>UWYO College of Engineering &amp; Applied Science, UWYO Computer Science Department, and UWYO CEDAR.</a:t>
            </a:r>
          </a:p>
        </p:txBody>
      </p:sp>
      <p:pic>
        <p:nvPicPr>
          <p:cNvPr id="87" name="Shape 87"/>
          <p:cNvPicPr preferRelativeResize="0"/>
          <p:nvPr/>
        </p:nvPicPr>
        <p:blipFill rotWithShape="1">
          <a:blip r:embed="rId9">
            <a:alphaModFix/>
          </a:blip>
          <a:srcRect/>
          <a:stretch/>
        </p:blipFill>
        <p:spPr>
          <a:xfrm>
            <a:off x="29359106" y="31210203"/>
            <a:ext cx="1816774" cy="1588488"/>
          </a:xfrm>
          <a:prstGeom prst="rect">
            <a:avLst/>
          </a:prstGeom>
          <a:noFill/>
          <a:ln>
            <a:noFill/>
          </a:ln>
        </p:spPr>
      </p:pic>
      <p:sp>
        <p:nvSpPr>
          <p:cNvPr id="88" name="Shape 88"/>
          <p:cNvSpPr/>
          <p:nvPr/>
        </p:nvSpPr>
        <p:spPr>
          <a:xfrm>
            <a:off x="22515606" y="4562620"/>
            <a:ext cx="20580997" cy="923330"/>
          </a:xfrm>
          <a:prstGeom prst="rect">
            <a:avLst/>
          </a:prstGeom>
          <a:gradFill>
            <a:gsLst>
              <a:gs pos="0">
                <a:srgbClr val="FCBD24"/>
              </a:gs>
              <a:gs pos="100000">
                <a:srgbClr val="F3A020"/>
              </a:gs>
            </a:gsLst>
            <a:lin ang="0" scaled="0"/>
          </a:gradFill>
          <a:ln w="25400" cap="flat" cmpd="sng">
            <a:solidFill>
              <a:srgbClr val="367D90"/>
            </a:solidFill>
            <a:prstDash val="solid"/>
            <a:round/>
            <a:headEnd type="none" w="med" len="med"/>
            <a:tailEnd type="none" w="med" len="med"/>
          </a:ln>
        </p:spPr>
        <p:txBody>
          <a:bodyPr wrap="square" lIns="91425" tIns="45700" rIns="91425" bIns="45700" anchor="t" anchorCtr="0">
            <a:noAutofit/>
          </a:bodyPr>
          <a:lstStyle/>
          <a:p>
            <a:pPr marL="0" marR="0" lvl="0" indent="0" algn="ctr" rtl="0">
              <a:spcBef>
                <a:spcPts val="0"/>
              </a:spcBef>
              <a:buNone/>
            </a:pPr>
            <a:r>
              <a:rPr lang="en-US" sz="5400" b="1">
                <a:solidFill>
                  <a:schemeClr val="dk1"/>
                </a:solidFill>
                <a:latin typeface="Garamond"/>
                <a:ea typeface="Garamond"/>
                <a:cs typeface="Garamond"/>
                <a:sym typeface="Garamond"/>
              </a:rPr>
              <a:t>3 Hashes</a:t>
            </a:r>
          </a:p>
        </p:txBody>
      </p:sp>
      <p:cxnSp>
        <p:nvCxnSpPr>
          <p:cNvPr id="89" name="Shape 89"/>
          <p:cNvCxnSpPr/>
          <p:nvPr/>
        </p:nvCxnSpPr>
        <p:spPr>
          <a:xfrm>
            <a:off x="29485619" y="5559457"/>
            <a:ext cx="107735" cy="8197943"/>
          </a:xfrm>
          <a:prstGeom prst="straightConnector1">
            <a:avLst/>
          </a:prstGeom>
          <a:noFill/>
          <a:ln w="127000" cap="flat" cmpd="sng">
            <a:solidFill>
              <a:srgbClr val="F3A020"/>
            </a:solidFill>
            <a:prstDash val="solid"/>
            <a:round/>
            <a:headEnd type="none" w="med" len="med"/>
            <a:tailEnd type="stealth" w="lg" len="lg"/>
          </a:ln>
          <a:effectLst>
            <a:outerShdw blurRad="40000" dist="23000" dir="5400000" rotWithShape="0">
              <a:srgbClr val="000000">
                <a:alpha val="34901"/>
              </a:srgbClr>
            </a:outerShdw>
          </a:effectLst>
        </p:spPr>
      </p:cxnSp>
      <p:cxnSp>
        <p:nvCxnSpPr>
          <p:cNvPr id="90" name="Shape 90"/>
          <p:cNvCxnSpPr/>
          <p:nvPr/>
        </p:nvCxnSpPr>
        <p:spPr>
          <a:xfrm>
            <a:off x="36563366" y="5485950"/>
            <a:ext cx="107735" cy="8197943"/>
          </a:xfrm>
          <a:prstGeom prst="straightConnector1">
            <a:avLst/>
          </a:prstGeom>
          <a:noFill/>
          <a:ln w="127000" cap="flat" cmpd="sng">
            <a:solidFill>
              <a:srgbClr val="F3A020"/>
            </a:solidFill>
            <a:prstDash val="solid"/>
            <a:round/>
            <a:headEnd type="none" w="med" len="med"/>
            <a:tailEnd type="stealth" w="lg" len="lg"/>
          </a:ln>
          <a:effectLst>
            <a:outerShdw blurRad="40000" dist="23000" dir="5400000" rotWithShape="0">
              <a:srgbClr val="000000">
                <a:alpha val="34901"/>
              </a:srgbClr>
            </a:outerShdw>
          </a:effectLst>
        </p:spPr>
      </p:cxnSp>
      <p:sp>
        <p:nvSpPr>
          <p:cNvPr id="91" name="Shape 91"/>
          <p:cNvSpPr/>
          <p:nvPr/>
        </p:nvSpPr>
        <p:spPr>
          <a:xfrm>
            <a:off x="22428058" y="6184936"/>
            <a:ext cx="6626336" cy="7052580"/>
          </a:xfrm>
          <a:prstGeom prst="rect">
            <a:avLst/>
          </a:prstGeom>
          <a:noFill/>
          <a:ln>
            <a:noFill/>
          </a:ln>
        </p:spPr>
        <p:txBody>
          <a:bodyPr wrap="square" lIns="91425" tIns="45700" rIns="91425" bIns="45700" anchor="t" anchorCtr="0">
            <a:noAutofit/>
          </a:bodyPr>
          <a:lstStyle/>
          <a:p>
            <a:pPr marL="0" marR="0" lvl="0" indent="0" algn="ctr" rtl="0">
              <a:spcBef>
                <a:spcPts val="0"/>
              </a:spcBef>
              <a:buNone/>
            </a:pPr>
            <a:r>
              <a:rPr lang="en-US" sz="3600">
                <a:solidFill>
                  <a:schemeClr val="dk1"/>
                </a:solidFill>
                <a:latin typeface="Garamond"/>
                <a:ea typeface="Garamond"/>
                <a:cs typeface="Garamond"/>
                <a:sym typeface="Garamond"/>
              </a:rPr>
              <a:t>Hash1 = RS Hash</a:t>
            </a:r>
          </a:p>
          <a:p>
            <a:pPr marL="0" marR="0" lvl="0" indent="0" algn="ctr" rtl="0">
              <a:spcBef>
                <a:spcPts val="0"/>
              </a:spcBef>
              <a:buNone/>
            </a:pPr>
            <a:r>
              <a:rPr lang="en-US" sz="3600">
                <a:solidFill>
                  <a:schemeClr val="dk1"/>
                </a:solidFill>
                <a:latin typeface="Garamond"/>
                <a:ea typeface="Garamond"/>
                <a:cs typeface="Garamond"/>
                <a:sym typeface="Garamond"/>
              </a:rPr>
              <a:t>The RS hash takes a key (string). The there are two local variables: ‘a’ and ‘b’. Each holds a prime number. For each character in the key, the hash is equal to the previous hash value (initially zero), times ‘a’, plus the value at key[i]. ‘a’ is then multiplied by ‘b and stored in ‘a’. This happens until each character in the key has been handled.</a:t>
            </a:r>
          </a:p>
        </p:txBody>
      </p:sp>
      <p:sp>
        <p:nvSpPr>
          <p:cNvPr id="92" name="Shape 92"/>
          <p:cNvSpPr/>
          <p:nvPr/>
        </p:nvSpPr>
        <p:spPr>
          <a:xfrm>
            <a:off x="29663209" y="6180266"/>
            <a:ext cx="6626336" cy="7052580"/>
          </a:xfrm>
          <a:prstGeom prst="rect">
            <a:avLst/>
          </a:prstGeom>
          <a:noFill/>
          <a:ln>
            <a:noFill/>
          </a:ln>
        </p:spPr>
        <p:txBody>
          <a:bodyPr wrap="square" lIns="91425" tIns="45700" rIns="91425" bIns="45700" anchor="t" anchorCtr="0">
            <a:noAutofit/>
          </a:bodyPr>
          <a:lstStyle/>
          <a:p>
            <a:pPr marL="0" marR="0" lvl="0" indent="0" algn="ctr" rtl="0">
              <a:spcBef>
                <a:spcPts val="0"/>
              </a:spcBef>
              <a:buNone/>
            </a:pPr>
            <a:r>
              <a:rPr lang="en-US" sz="3600">
                <a:solidFill>
                  <a:schemeClr val="dk1"/>
                </a:solidFill>
                <a:latin typeface="Garamond"/>
                <a:ea typeface="Garamond"/>
                <a:cs typeface="Garamond"/>
                <a:sym typeface="Garamond"/>
              </a:rPr>
              <a:t>Hash2 = BKDR Hash</a:t>
            </a:r>
          </a:p>
          <a:p>
            <a:pPr marL="0" marR="0" lvl="0" indent="0" algn="ctr" rtl="0">
              <a:spcBef>
                <a:spcPts val="0"/>
              </a:spcBef>
              <a:buNone/>
            </a:pPr>
            <a:r>
              <a:rPr lang="en-US" sz="3600">
                <a:solidFill>
                  <a:schemeClr val="dk1"/>
                </a:solidFill>
                <a:latin typeface="Garamond"/>
                <a:ea typeface="Garamond"/>
                <a:cs typeface="Garamond"/>
                <a:sym typeface="Garamond"/>
              </a:rPr>
              <a:t>The BKDR hash takes a key (string). There is also a local variable, seed, set to 131. For each character in the key, the hash is equal to the previous hash value (initially zero), times the seed, plus the value at key[i].</a:t>
            </a:r>
          </a:p>
          <a:p>
            <a:pPr marL="0" marR="0" lvl="0" indent="0" algn="ctr" rtl="0">
              <a:spcBef>
                <a:spcPts val="0"/>
              </a:spcBef>
              <a:buNone/>
            </a:pPr>
            <a:endParaRPr sz="3600">
              <a:solidFill>
                <a:schemeClr val="dk1"/>
              </a:solidFill>
              <a:latin typeface="Garamond"/>
              <a:ea typeface="Garamond"/>
              <a:cs typeface="Garamond"/>
              <a:sym typeface="Garamond"/>
            </a:endParaRPr>
          </a:p>
          <a:p>
            <a:pPr marL="0" marR="0" lvl="0" indent="0" algn="ctr" rtl="0">
              <a:spcBef>
                <a:spcPts val="0"/>
              </a:spcBef>
              <a:buNone/>
            </a:pPr>
            <a:r>
              <a:rPr lang="en-US" sz="3600">
                <a:solidFill>
                  <a:schemeClr val="dk1"/>
                </a:solidFill>
                <a:latin typeface="Garamond"/>
                <a:ea typeface="Garamond"/>
                <a:cs typeface="Garamond"/>
                <a:sym typeface="Garamond"/>
              </a:rPr>
              <a:t>Fun fact: This hash is named BKDR after its creators, Brian Kernighan and Dennis Ritchie.</a:t>
            </a:r>
          </a:p>
        </p:txBody>
      </p:sp>
      <p:sp>
        <p:nvSpPr>
          <p:cNvPr id="93" name="Shape 93"/>
          <p:cNvSpPr/>
          <p:nvPr/>
        </p:nvSpPr>
        <p:spPr>
          <a:xfrm>
            <a:off x="36798681" y="6294336"/>
            <a:ext cx="6626336" cy="7052580"/>
          </a:xfrm>
          <a:prstGeom prst="rect">
            <a:avLst/>
          </a:prstGeom>
          <a:noFill/>
          <a:ln>
            <a:noFill/>
          </a:ln>
        </p:spPr>
        <p:txBody>
          <a:bodyPr wrap="square" lIns="91425" tIns="45700" rIns="91425" bIns="45700" anchor="t" anchorCtr="0">
            <a:noAutofit/>
          </a:bodyPr>
          <a:lstStyle/>
          <a:p>
            <a:pPr marL="0" marR="0" lvl="0" indent="0" algn="ctr" rtl="0">
              <a:spcBef>
                <a:spcPts val="0"/>
              </a:spcBef>
              <a:buNone/>
            </a:pPr>
            <a:r>
              <a:rPr lang="en-US" sz="3600">
                <a:solidFill>
                  <a:schemeClr val="dk1"/>
                </a:solidFill>
                <a:latin typeface="Garamond"/>
                <a:ea typeface="Garamond"/>
                <a:cs typeface="Garamond"/>
                <a:sym typeface="Garamond"/>
              </a:rPr>
              <a:t>Hash3 = Weak Hash</a:t>
            </a:r>
          </a:p>
          <a:p>
            <a:pPr marL="0" marR="0" lvl="0" indent="0" algn="ctr" rtl="0">
              <a:spcBef>
                <a:spcPts val="0"/>
              </a:spcBef>
              <a:buNone/>
            </a:pPr>
            <a:r>
              <a:rPr lang="en-US" sz="3600">
                <a:solidFill>
                  <a:schemeClr val="dk1"/>
                </a:solidFill>
                <a:latin typeface="Garamond"/>
                <a:ea typeface="Garamond"/>
                <a:cs typeface="Garamond"/>
                <a:sym typeface="Garamond"/>
              </a:rPr>
              <a:t>The Weak hash takes a key (string). It also has two local variables: ‘a’ and ‘b’. For the first three characters in the string, the hash is equal to the hash (initially zero), times ‘a’, plus the value at key[i]. ‘a’ is then multiplied by ‘b and stored in ‘a’. This hash is similar to RS hash, with the differences being that ‘a’ and ‘b’ are not prime, and the function only operates on the first 3 characters of the key</a:t>
            </a:r>
          </a:p>
        </p:txBody>
      </p:sp>
      <p:pic>
        <p:nvPicPr>
          <p:cNvPr id="94" name="Shape 94"/>
          <p:cNvPicPr preferRelativeResize="0"/>
          <p:nvPr/>
        </p:nvPicPr>
        <p:blipFill rotWithShape="1">
          <a:blip r:embed="rId10">
            <a:alphaModFix/>
          </a:blip>
          <a:srcRect/>
          <a:stretch/>
        </p:blipFill>
        <p:spPr>
          <a:xfrm>
            <a:off x="0" y="23732319"/>
            <a:ext cx="3524250" cy="3524250"/>
          </a:xfrm>
          <a:prstGeom prst="rect">
            <a:avLst/>
          </a:prstGeom>
          <a:noFill/>
          <a:ln>
            <a:noFill/>
          </a:ln>
        </p:spPr>
      </p:pic>
      <p:graphicFrame>
        <p:nvGraphicFramePr>
          <p:cNvPr id="95" name="Shape 95"/>
          <p:cNvGraphicFramePr/>
          <p:nvPr/>
        </p:nvGraphicFramePr>
        <p:xfrm>
          <a:off x="22745650" y="15272025"/>
          <a:ext cx="20461425" cy="7833240"/>
        </p:xfrm>
        <a:graphic>
          <a:graphicData uri="http://schemas.openxmlformats.org/drawingml/2006/table">
            <a:tbl>
              <a:tblPr>
                <a:noFill/>
                <a:tableStyleId>{5ECED758-ECA6-41CA-BD84-5679310C0B34}</a:tableStyleId>
              </a:tblPr>
              <a:tblGrid>
                <a:gridCol w="3258700">
                  <a:extLst>
                    <a:ext uri="{9D8B030D-6E8A-4147-A177-3AD203B41FA5}">
                      <a16:colId xmlns:a16="http://schemas.microsoft.com/office/drawing/2014/main" val="20000"/>
                    </a:ext>
                  </a:extLst>
                </a:gridCol>
                <a:gridCol w="8970500">
                  <a:extLst>
                    <a:ext uri="{9D8B030D-6E8A-4147-A177-3AD203B41FA5}">
                      <a16:colId xmlns:a16="http://schemas.microsoft.com/office/drawing/2014/main" val="20001"/>
                    </a:ext>
                  </a:extLst>
                </a:gridCol>
                <a:gridCol w="8232225">
                  <a:extLst>
                    <a:ext uri="{9D8B030D-6E8A-4147-A177-3AD203B41FA5}">
                      <a16:colId xmlns:a16="http://schemas.microsoft.com/office/drawing/2014/main" val="20002"/>
                    </a:ext>
                  </a:extLst>
                </a:gridCol>
              </a:tblGrid>
              <a:tr h="715075">
                <a:tc>
                  <a:txBody>
                    <a:bodyPr/>
                    <a:lstStyle/>
                    <a:p>
                      <a:pPr lvl="0">
                        <a:spcBef>
                          <a:spcPts val="0"/>
                        </a:spcBef>
                        <a:buNone/>
                      </a:pPr>
                      <a:r>
                        <a:rPr lang="en-US" sz="4800">
                          <a:latin typeface="Garamond"/>
                          <a:ea typeface="Garamond"/>
                          <a:cs typeface="Garamond"/>
                          <a:sym typeface="Garamond"/>
                        </a:rPr>
                        <a:t>Hash</a:t>
                      </a:r>
                    </a:p>
                  </a:txBody>
                  <a:tcPr marL="91425" marR="91425" marT="91425" marB="91425"/>
                </a:tc>
                <a:tc>
                  <a:txBody>
                    <a:bodyPr/>
                    <a:lstStyle/>
                    <a:p>
                      <a:pPr lvl="0">
                        <a:spcBef>
                          <a:spcPts val="0"/>
                        </a:spcBef>
                        <a:buNone/>
                      </a:pPr>
                      <a:r>
                        <a:rPr lang="en-US" sz="4800">
                          <a:latin typeface="Garamond"/>
                          <a:ea typeface="Garamond"/>
                          <a:cs typeface="Garamond"/>
                          <a:sym typeface="Garamond"/>
                        </a:rPr>
                        <a:t>Input</a:t>
                      </a:r>
                    </a:p>
                  </a:txBody>
                  <a:tcPr marL="91425" marR="91425" marT="91425" marB="91425"/>
                </a:tc>
                <a:tc>
                  <a:txBody>
                    <a:bodyPr/>
                    <a:lstStyle/>
                    <a:p>
                      <a:pPr lvl="0">
                        <a:spcBef>
                          <a:spcPts val="0"/>
                        </a:spcBef>
                        <a:buNone/>
                      </a:pPr>
                      <a:r>
                        <a:rPr lang="en-US" sz="4800">
                          <a:solidFill>
                            <a:schemeClr val="dk1"/>
                          </a:solidFill>
                          <a:latin typeface="Garamond"/>
                          <a:ea typeface="Garamond"/>
                          <a:cs typeface="Garamond"/>
                          <a:sym typeface="Garamond"/>
                        </a:rPr>
                        <a:t>Output</a:t>
                      </a:r>
                    </a:p>
                  </a:txBody>
                  <a:tcPr marL="91425" marR="91425" marT="91425" marB="91425"/>
                </a:tc>
                <a:extLst>
                  <a:ext uri="{0D108BD9-81ED-4DB2-BD59-A6C34878D82A}">
                    <a16:rowId xmlns:a16="http://schemas.microsoft.com/office/drawing/2014/main" val="10000"/>
                  </a:ext>
                </a:extLst>
              </a:tr>
              <a:tr h="1911875">
                <a:tc>
                  <a:txBody>
                    <a:bodyPr/>
                    <a:lstStyle/>
                    <a:p>
                      <a:pPr lvl="0">
                        <a:spcBef>
                          <a:spcPts val="0"/>
                        </a:spcBef>
                        <a:buClr>
                          <a:schemeClr val="dk1"/>
                        </a:buClr>
                        <a:buSzPts val="1100"/>
                        <a:buFont typeface="Arial"/>
                        <a:buNone/>
                      </a:pPr>
                      <a:endParaRPr sz="4800">
                        <a:solidFill>
                          <a:schemeClr val="dk1"/>
                        </a:solidFill>
                        <a:latin typeface="Garamond"/>
                        <a:ea typeface="Garamond"/>
                        <a:cs typeface="Garamond"/>
                        <a:sym typeface="Garamond"/>
                      </a:endParaRPr>
                    </a:p>
                    <a:p>
                      <a:pPr lvl="0">
                        <a:spcBef>
                          <a:spcPts val="0"/>
                        </a:spcBef>
                        <a:buClr>
                          <a:schemeClr val="dk1"/>
                        </a:buClr>
                        <a:buSzPts val="1100"/>
                        <a:buFont typeface="Arial"/>
                        <a:buNone/>
                      </a:pPr>
                      <a:r>
                        <a:rPr lang="en-US" sz="4800">
                          <a:solidFill>
                            <a:schemeClr val="dk1"/>
                          </a:solidFill>
                          <a:latin typeface="Garamond"/>
                          <a:ea typeface="Garamond"/>
                          <a:cs typeface="Garamond"/>
                          <a:sym typeface="Garamond"/>
                        </a:rPr>
                        <a:t>RS</a:t>
                      </a:r>
                    </a:p>
                  </a:txBody>
                  <a:tcPr marL="91425" marR="91425" marT="91425" marB="91425"/>
                </a:tc>
                <a:tc>
                  <a:txBody>
                    <a:bodyPr/>
                    <a:lstStyle/>
                    <a:p>
                      <a:pPr lvl="0">
                        <a:spcBef>
                          <a:spcPts val="0"/>
                        </a:spcBef>
                        <a:buNone/>
                      </a:pPr>
                      <a:r>
                        <a:rPr lang="en-US" sz="2400">
                          <a:solidFill>
                            <a:schemeClr val="dk1"/>
                          </a:solidFill>
                        </a:rPr>
                        <a:t>“Apples” ------------------------------------------------------------------------</a:t>
                      </a:r>
                    </a:p>
                    <a:p>
                      <a:pPr lvl="0">
                        <a:spcBef>
                          <a:spcPts val="0"/>
                        </a:spcBef>
                        <a:buNone/>
                      </a:pPr>
                      <a:endParaRPr sz="2400">
                        <a:solidFill>
                          <a:schemeClr val="dk1"/>
                        </a:solidFill>
                      </a:endParaRPr>
                    </a:p>
                    <a:p>
                      <a:pPr lvl="0">
                        <a:spcBef>
                          <a:spcPts val="0"/>
                        </a:spcBef>
                        <a:buNone/>
                      </a:pPr>
                      <a:r>
                        <a:rPr lang="en-US" sz="2400">
                          <a:solidFill>
                            <a:schemeClr val="dk1"/>
                          </a:solidFill>
                        </a:rPr>
                        <a:t>“Oranges” ----------------------------------------------------------------------</a:t>
                      </a:r>
                    </a:p>
                    <a:p>
                      <a:pPr lvl="0">
                        <a:spcBef>
                          <a:spcPts val="0"/>
                        </a:spcBef>
                        <a:buNone/>
                      </a:pPr>
                      <a:endParaRPr sz="2400">
                        <a:solidFill>
                          <a:schemeClr val="dk1"/>
                        </a:solidFill>
                      </a:endParaRPr>
                    </a:p>
                    <a:p>
                      <a:pPr lvl="0">
                        <a:spcBef>
                          <a:spcPts val="0"/>
                        </a:spcBef>
                        <a:buNone/>
                      </a:pPr>
                      <a:r>
                        <a:rPr lang="en-US" sz="2400">
                          <a:solidFill>
                            <a:schemeClr val="dk1"/>
                          </a:solidFill>
                        </a:rPr>
                        <a:t>“Bananas” ----------------------------------------------------------------------</a:t>
                      </a:r>
                    </a:p>
                    <a:p>
                      <a:pPr lvl="0">
                        <a:spcBef>
                          <a:spcPts val="0"/>
                        </a:spcBef>
                        <a:buNone/>
                      </a:pPr>
                      <a:endParaRPr sz="3000">
                        <a:solidFill>
                          <a:schemeClr val="dk1"/>
                        </a:solidFill>
                      </a:endParaRPr>
                    </a:p>
                  </a:txBody>
                  <a:tcPr marL="91425" marR="91425" marT="91425" marB="91425"/>
                </a:tc>
                <a:tc>
                  <a:txBody>
                    <a:bodyPr/>
                    <a:lstStyle/>
                    <a:p>
                      <a:pPr lvl="0">
                        <a:spcBef>
                          <a:spcPts val="0"/>
                        </a:spcBef>
                        <a:buNone/>
                      </a:pPr>
                      <a:r>
                        <a:rPr lang="en-US" sz="2400"/>
                        <a:t>3137401169</a:t>
                      </a:r>
                    </a:p>
                    <a:p>
                      <a:pPr lvl="0">
                        <a:spcBef>
                          <a:spcPts val="0"/>
                        </a:spcBef>
                        <a:buNone/>
                      </a:pPr>
                      <a:endParaRPr sz="2400"/>
                    </a:p>
                    <a:p>
                      <a:pPr lvl="0">
                        <a:spcBef>
                          <a:spcPts val="0"/>
                        </a:spcBef>
                        <a:buNone/>
                      </a:pPr>
                      <a:r>
                        <a:rPr lang="en-US" sz="2400"/>
                        <a:t>2887059455</a:t>
                      </a:r>
                    </a:p>
                    <a:p>
                      <a:pPr lvl="0">
                        <a:spcBef>
                          <a:spcPts val="0"/>
                        </a:spcBef>
                        <a:buNone/>
                      </a:pPr>
                      <a:endParaRPr sz="2400"/>
                    </a:p>
                    <a:p>
                      <a:pPr lvl="0">
                        <a:spcBef>
                          <a:spcPts val="0"/>
                        </a:spcBef>
                        <a:buNone/>
                      </a:pPr>
                      <a:r>
                        <a:rPr lang="en-US" sz="2400"/>
                        <a:t>3279612994</a:t>
                      </a:r>
                    </a:p>
                  </a:txBody>
                  <a:tcPr marL="91425" marR="91425" marT="91425" marB="91425"/>
                </a:tc>
                <a:extLst>
                  <a:ext uri="{0D108BD9-81ED-4DB2-BD59-A6C34878D82A}">
                    <a16:rowId xmlns:a16="http://schemas.microsoft.com/office/drawing/2014/main" val="10001"/>
                  </a:ext>
                </a:extLst>
              </a:tr>
              <a:tr h="1742400">
                <a:tc>
                  <a:txBody>
                    <a:bodyPr/>
                    <a:lstStyle/>
                    <a:p>
                      <a:pPr lvl="0">
                        <a:spcBef>
                          <a:spcPts val="0"/>
                        </a:spcBef>
                        <a:buNone/>
                      </a:pPr>
                      <a:endParaRPr sz="4800">
                        <a:solidFill>
                          <a:schemeClr val="dk1"/>
                        </a:solidFill>
                        <a:latin typeface="Garamond"/>
                        <a:ea typeface="Garamond"/>
                        <a:cs typeface="Garamond"/>
                        <a:sym typeface="Garamond"/>
                      </a:endParaRPr>
                    </a:p>
                    <a:p>
                      <a:pPr lvl="0">
                        <a:spcBef>
                          <a:spcPts val="0"/>
                        </a:spcBef>
                        <a:buNone/>
                      </a:pPr>
                      <a:r>
                        <a:rPr lang="en-US" sz="4800">
                          <a:solidFill>
                            <a:schemeClr val="dk1"/>
                          </a:solidFill>
                          <a:latin typeface="Garamond"/>
                          <a:ea typeface="Garamond"/>
                          <a:cs typeface="Garamond"/>
                          <a:sym typeface="Garamond"/>
                        </a:rPr>
                        <a:t>BKDR</a:t>
                      </a:r>
                    </a:p>
                  </a:txBody>
                  <a:tcPr marL="91425" marR="91425" marT="91425" marB="91425"/>
                </a:tc>
                <a:tc>
                  <a:txBody>
                    <a:bodyPr/>
                    <a:lstStyle/>
                    <a:p>
                      <a:pPr lvl="0">
                        <a:spcBef>
                          <a:spcPts val="0"/>
                        </a:spcBef>
                        <a:buClr>
                          <a:schemeClr val="dk1"/>
                        </a:buClr>
                        <a:buSzPts val="1100"/>
                        <a:buFont typeface="Arial"/>
                        <a:buNone/>
                      </a:pPr>
                      <a:r>
                        <a:rPr lang="en-US" sz="2400">
                          <a:solidFill>
                            <a:schemeClr val="dk1"/>
                          </a:solidFill>
                        </a:rPr>
                        <a:t>“Apples” ------------------------------------------------------------------------</a:t>
                      </a:r>
                    </a:p>
                    <a:p>
                      <a:pPr lvl="0">
                        <a:spcBef>
                          <a:spcPts val="0"/>
                        </a:spcBef>
                        <a:buClr>
                          <a:schemeClr val="dk1"/>
                        </a:buClr>
                        <a:buSzPts val="1100"/>
                        <a:buFont typeface="Arial"/>
                        <a:buNone/>
                      </a:pPr>
                      <a:endParaRPr sz="2400">
                        <a:solidFill>
                          <a:schemeClr val="dk1"/>
                        </a:solidFill>
                      </a:endParaRPr>
                    </a:p>
                    <a:p>
                      <a:pPr lvl="0">
                        <a:spcBef>
                          <a:spcPts val="0"/>
                        </a:spcBef>
                        <a:buClr>
                          <a:schemeClr val="dk1"/>
                        </a:buClr>
                        <a:buSzPts val="1100"/>
                        <a:buFont typeface="Arial"/>
                        <a:buNone/>
                      </a:pPr>
                      <a:r>
                        <a:rPr lang="en-US" sz="2400">
                          <a:solidFill>
                            <a:schemeClr val="dk1"/>
                          </a:solidFill>
                        </a:rPr>
                        <a:t>“Oranges” ----------------------------------------------------------------------</a:t>
                      </a:r>
                    </a:p>
                    <a:p>
                      <a:pPr lvl="0">
                        <a:spcBef>
                          <a:spcPts val="0"/>
                        </a:spcBef>
                        <a:buClr>
                          <a:schemeClr val="dk1"/>
                        </a:buClr>
                        <a:buSzPts val="1100"/>
                        <a:buFont typeface="Arial"/>
                        <a:buNone/>
                      </a:pPr>
                      <a:endParaRPr sz="2400">
                        <a:solidFill>
                          <a:schemeClr val="dk1"/>
                        </a:solidFill>
                      </a:endParaRPr>
                    </a:p>
                    <a:p>
                      <a:pPr lvl="0">
                        <a:spcBef>
                          <a:spcPts val="0"/>
                        </a:spcBef>
                        <a:buClr>
                          <a:schemeClr val="dk1"/>
                        </a:buClr>
                        <a:buSzPts val="1100"/>
                        <a:buFont typeface="Arial"/>
                        <a:buNone/>
                      </a:pPr>
                      <a:r>
                        <a:rPr lang="en-US" sz="2400">
                          <a:solidFill>
                            <a:schemeClr val="dk1"/>
                          </a:solidFill>
                        </a:rPr>
                        <a:t>“Bananas” ----------------------------------------------------------------------</a:t>
                      </a:r>
                    </a:p>
                    <a:p>
                      <a:pPr lvl="0">
                        <a:spcBef>
                          <a:spcPts val="0"/>
                        </a:spcBef>
                        <a:buNone/>
                      </a:pPr>
                      <a:endParaRPr/>
                    </a:p>
                  </a:txBody>
                  <a:tcPr marL="91425" marR="91425" marT="91425" marB="91425"/>
                </a:tc>
                <a:tc>
                  <a:txBody>
                    <a:bodyPr/>
                    <a:lstStyle/>
                    <a:p>
                      <a:pPr lvl="0">
                        <a:spcBef>
                          <a:spcPts val="0"/>
                        </a:spcBef>
                        <a:buNone/>
                      </a:pPr>
                      <a:r>
                        <a:rPr lang="en-US" sz="2400"/>
                        <a:t>2578799457</a:t>
                      </a:r>
                    </a:p>
                    <a:p>
                      <a:pPr lvl="0">
                        <a:spcBef>
                          <a:spcPts val="0"/>
                        </a:spcBef>
                        <a:buNone/>
                      </a:pPr>
                      <a:endParaRPr sz="2400"/>
                    </a:p>
                    <a:p>
                      <a:pPr lvl="0">
                        <a:spcBef>
                          <a:spcPts val="0"/>
                        </a:spcBef>
                        <a:buNone/>
                      </a:pPr>
                      <a:r>
                        <a:rPr lang="en-US" sz="2400"/>
                        <a:t>2039630649</a:t>
                      </a:r>
                    </a:p>
                    <a:p>
                      <a:pPr lvl="0">
                        <a:spcBef>
                          <a:spcPts val="0"/>
                        </a:spcBef>
                        <a:buNone/>
                      </a:pPr>
                      <a:endParaRPr sz="2400"/>
                    </a:p>
                    <a:p>
                      <a:pPr lvl="0">
                        <a:spcBef>
                          <a:spcPts val="0"/>
                        </a:spcBef>
                        <a:buNone/>
                      </a:pPr>
                      <a:r>
                        <a:rPr lang="en-US" sz="2400"/>
                        <a:t>2066580226</a:t>
                      </a:r>
                    </a:p>
                  </a:txBody>
                  <a:tcPr marL="91425" marR="91425" marT="91425" marB="91425"/>
                </a:tc>
                <a:extLst>
                  <a:ext uri="{0D108BD9-81ED-4DB2-BD59-A6C34878D82A}">
                    <a16:rowId xmlns:a16="http://schemas.microsoft.com/office/drawing/2014/main" val="10002"/>
                  </a:ext>
                </a:extLst>
              </a:tr>
              <a:tr h="1742400">
                <a:tc>
                  <a:txBody>
                    <a:bodyPr/>
                    <a:lstStyle/>
                    <a:p>
                      <a:pPr lvl="0">
                        <a:spcBef>
                          <a:spcPts val="0"/>
                        </a:spcBef>
                        <a:buNone/>
                      </a:pPr>
                      <a:endParaRPr sz="4800">
                        <a:solidFill>
                          <a:schemeClr val="dk1"/>
                        </a:solidFill>
                        <a:latin typeface="Garamond"/>
                        <a:ea typeface="Garamond"/>
                        <a:cs typeface="Garamond"/>
                        <a:sym typeface="Garamond"/>
                      </a:endParaRPr>
                    </a:p>
                    <a:p>
                      <a:pPr lvl="0" rtl="0">
                        <a:spcBef>
                          <a:spcPts val="0"/>
                        </a:spcBef>
                        <a:buNone/>
                      </a:pPr>
                      <a:r>
                        <a:rPr lang="en-US" sz="4800">
                          <a:solidFill>
                            <a:schemeClr val="dk1"/>
                          </a:solidFill>
                          <a:latin typeface="Garamond"/>
                          <a:ea typeface="Garamond"/>
                          <a:cs typeface="Garamond"/>
                          <a:sym typeface="Garamond"/>
                        </a:rPr>
                        <a:t>Weak</a:t>
                      </a:r>
                    </a:p>
                  </a:txBody>
                  <a:tcPr marL="91425" marR="91425" marT="91425" marB="91425"/>
                </a:tc>
                <a:tc>
                  <a:txBody>
                    <a:bodyPr/>
                    <a:lstStyle/>
                    <a:p>
                      <a:pPr lvl="0">
                        <a:spcBef>
                          <a:spcPts val="0"/>
                        </a:spcBef>
                        <a:buClr>
                          <a:schemeClr val="dk1"/>
                        </a:buClr>
                        <a:buSzPts val="1100"/>
                        <a:buFont typeface="Arial"/>
                        <a:buNone/>
                      </a:pPr>
                      <a:r>
                        <a:rPr lang="en-US" sz="2400">
                          <a:solidFill>
                            <a:schemeClr val="dk1"/>
                          </a:solidFill>
                        </a:rPr>
                        <a:t>“Apples” ------------------------------------------------------------------------</a:t>
                      </a:r>
                    </a:p>
                    <a:p>
                      <a:pPr lvl="0">
                        <a:spcBef>
                          <a:spcPts val="0"/>
                        </a:spcBef>
                        <a:buClr>
                          <a:schemeClr val="dk1"/>
                        </a:buClr>
                        <a:buSzPts val="1100"/>
                        <a:buFont typeface="Arial"/>
                        <a:buNone/>
                      </a:pPr>
                      <a:endParaRPr sz="2400">
                        <a:solidFill>
                          <a:schemeClr val="dk1"/>
                        </a:solidFill>
                      </a:endParaRPr>
                    </a:p>
                    <a:p>
                      <a:pPr lvl="0">
                        <a:spcBef>
                          <a:spcPts val="0"/>
                        </a:spcBef>
                        <a:buClr>
                          <a:schemeClr val="dk1"/>
                        </a:buClr>
                        <a:buSzPts val="1100"/>
                        <a:buFont typeface="Arial"/>
                        <a:buNone/>
                      </a:pPr>
                      <a:r>
                        <a:rPr lang="en-US" sz="2400">
                          <a:solidFill>
                            <a:schemeClr val="dk1"/>
                          </a:solidFill>
                        </a:rPr>
                        <a:t>“Oranges” ----------------------------------------------------------------------</a:t>
                      </a:r>
                    </a:p>
                    <a:p>
                      <a:pPr lvl="0">
                        <a:spcBef>
                          <a:spcPts val="0"/>
                        </a:spcBef>
                        <a:buClr>
                          <a:schemeClr val="dk1"/>
                        </a:buClr>
                        <a:buSzPts val="1100"/>
                        <a:buFont typeface="Arial"/>
                        <a:buNone/>
                      </a:pPr>
                      <a:endParaRPr sz="2400">
                        <a:solidFill>
                          <a:schemeClr val="dk1"/>
                        </a:solidFill>
                      </a:endParaRPr>
                    </a:p>
                    <a:p>
                      <a:pPr lvl="0">
                        <a:spcBef>
                          <a:spcPts val="0"/>
                        </a:spcBef>
                        <a:buClr>
                          <a:schemeClr val="dk1"/>
                        </a:buClr>
                        <a:buSzPts val="1100"/>
                        <a:buFont typeface="Arial"/>
                        <a:buNone/>
                      </a:pPr>
                      <a:r>
                        <a:rPr lang="en-US" sz="2400">
                          <a:solidFill>
                            <a:schemeClr val="dk1"/>
                          </a:solidFill>
                        </a:rPr>
                        <a:t>“Bananas” ----------------------------------------------------------------------</a:t>
                      </a:r>
                    </a:p>
                    <a:p>
                      <a:pPr lvl="0">
                        <a:spcBef>
                          <a:spcPts val="0"/>
                        </a:spcBef>
                        <a:buNone/>
                      </a:pPr>
                      <a:endParaRPr/>
                    </a:p>
                  </a:txBody>
                  <a:tcPr marL="91425" marR="91425" marT="91425" marB="91425"/>
                </a:tc>
                <a:tc>
                  <a:txBody>
                    <a:bodyPr/>
                    <a:lstStyle/>
                    <a:p>
                      <a:pPr lvl="0">
                        <a:spcBef>
                          <a:spcPts val="0"/>
                        </a:spcBef>
                        <a:buNone/>
                      </a:pPr>
                      <a:r>
                        <a:rPr lang="en-US" sz="2400"/>
                        <a:t>2926490209</a:t>
                      </a:r>
                    </a:p>
                    <a:p>
                      <a:pPr lvl="0">
                        <a:spcBef>
                          <a:spcPts val="0"/>
                        </a:spcBef>
                        <a:buNone/>
                      </a:pPr>
                      <a:endParaRPr sz="2400"/>
                    </a:p>
                    <a:p>
                      <a:pPr lvl="0">
                        <a:spcBef>
                          <a:spcPts val="0"/>
                        </a:spcBef>
                        <a:buNone/>
                      </a:pPr>
                      <a:r>
                        <a:rPr lang="en-US" sz="2400"/>
                        <a:t>2780386190</a:t>
                      </a:r>
                    </a:p>
                    <a:p>
                      <a:pPr lvl="0">
                        <a:spcBef>
                          <a:spcPts val="0"/>
                        </a:spcBef>
                        <a:buNone/>
                      </a:pPr>
                      <a:endParaRPr sz="2400"/>
                    </a:p>
                    <a:p>
                      <a:pPr lvl="0">
                        <a:spcBef>
                          <a:spcPts val="0"/>
                        </a:spcBef>
                        <a:buNone/>
                      </a:pPr>
                      <a:r>
                        <a:rPr lang="en-US" sz="2400"/>
                        <a:t>2500732934</a:t>
                      </a: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811</Words>
  <Application>Microsoft Office PowerPoint</Application>
  <PresentationFormat>Custom</PresentationFormat>
  <Paragraphs>69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Garamond</vt:lpstr>
      <vt:lpstr>Avenir</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Hayden Seiler Moritz</cp:lastModifiedBy>
  <cp:revision>1</cp:revision>
  <dcterms:modified xsi:type="dcterms:W3CDTF">2017-12-03T17:08:55Z</dcterms:modified>
</cp:coreProperties>
</file>